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1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7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0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1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1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1A66-0D81-49EF-8CCE-8A58C0F4930A}" type="datetimeFigureOut">
              <a:rPr lang="en-US" smtClean="0"/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A0F5-4172-441A-820D-26F33FB3A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12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NULL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18" Type="http://schemas.openxmlformats.org/officeDocument/2006/relationships/image" Target="../media/image47.png"/><Relationship Id="rId3" Type="http://schemas.openxmlformats.org/officeDocument/2006/relationships/audio" Target="../media/audio1.wav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1.png"/><Relationship Id="rId17" Type="http://schemas.openxmlformats.org/officeDocument/2006/relationships/image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3.png"/><Relationship Id="rId10" Type="http://schemas.openxmlformats.org/officeDocument/2006/relationships/image" Target="../media/image23.png"/><Relationship Id="rId19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50.png"/><Relationship Id="rId10" Type="http://schemas.openxmlformats.org/officeDocument/2006/relationships/image" Target="../media/image23.png"/><Relationship Id="rId19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41.png"/><Relationship Id="rId5" Type="http://schemas.openxmlformats.org/officeDocument/2006/relationships/image" Target="../media/image21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3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4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pn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6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NULL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5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NULL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../media/image63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NULL"/><Relationship Id="rId15" Type="http://schemas.openxmlformats.org/officeDocument/2006/relationships/image" Target="../media/image61.png"/><Relationship Id="rId10" Type="http://schemas.openxmlformats.org/officeDocument/2006/relationships/image" Target="NULL"/><Relationship Id="rId19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33.png"/><Relationship Id="rId1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NUL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12" Type="http://schemas.openxmlformats.org/officeDocument/2006/relationships/image" Target="../media/image24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image" Target="../media/image24.png"/><Relationship Id="rId17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NUL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5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3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NULL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NULL"/><Relationship Id="rId18" Type="http://schemas.openxmlformats.org/officeDocument/2006/relationships/image" Target="../media/image4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3.pn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NULL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0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0205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6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9452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917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8753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  <p:extLst>
      <p:ext uri="{BB962C8B-B14F-4D97-AF65-F5344CB8AC3E}">
        <p14:creationId xmlns:p14="http://schemas.microsoft.com/office/powerpoint/2010/main" val="9195703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8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3956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8262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798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2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0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3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680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38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2671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46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417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0764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5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Microsoft Office PowerPoint</Application>
  <PresentationFormat>Widescreen</PresentationFormat>
  <Paragraphs>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2024-01-08T03:23:31Z</dcterms:created>
  <dcterms:modified xsi:type="dcterms:W3CDTF">2025-02-03T04:46:07Z</dcterms:modified>
</cp:coreProperties>
</file>