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handoutMasterIdLst>
    <p:handoutMasterId r:id="rId6"/>
  </p:handoutMasterIdLst>
  <p:sldIdLst>
    <p:sldId id="266" r:id="rId2"/>
    <p:sldId id="265" r:id="rId3"/>
    <p:sldId id="262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5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2808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FAAD56D-83F2-0EC8-1726-6789C6AF2CB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0DFEB8-42BF-96C4-89B4-9F04A9A5E8C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C96CDA-C64D-4C42-9FE3-1522FFE4BB30}" type="datetimeFigureOut">
              <a:rPr lang="x-none" smtClean="0"/>
              <a:t>02/03/2025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4DBF5F-6B08-0988-FE02-7517DCC5603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22A689-7F30-A594-61AB-7E9E01B5D23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C2B404-46F5-E74D-9D1A-4A7D2B21D2E9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916074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12D869-2A3C-4A12-9009-A65DEDB24DB7}" type="datetimeFigureOut">
              <a:rPr lang="en-US" smtClean="0"/>
              <a:t>02/03/2025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B69A3F-1B53-4EBC-8EFC-631269A53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855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D6EFF0AD-39B3-4D90-8037-AD92088F08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639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4836F25-147E-4FB9-B70F-6C625A243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736B732-1C54-49BA-B04E-E888A54716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5A0D398-C156-4CCE-9B8E-E569296E6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9D546-96EE-4D21-A47C-92A9066D43E1}" type="datetimeFigureOut">
              <a:rPr lang="zh-CN" altLang="en-US" smtClean="0"/>
              <a:t>2025/2/3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2CACBCE-F858-44ED-93DF-A72A15D5D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D1F9F3F-BD5D-4BF5-A51E-7031C3202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66697-2AF5-48CC-B609-F74F4CB672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5758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C31A4523-E515-44F1-89A4-780856E011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331FCBB-47C1-4403-98DC-019162FCF3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4F6E7EE-7EC3-4D4E-8DF3-332DB7568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9D546-96EE-4D21-A47C-92A9066D43E1}" type="datetimeFigureOut">
              <a:rPr lang="zh-CN" altLang="en-US" smtClean="0"/>
              <a:t>2025/2/3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0BE1293-2671-4773-A85D-F94C38ED1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8706597-F3FA-4350-8680-CA4D958DC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66697-2AF5-48CC-B609-F74F4CB672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582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E6E4722B-71F0-4F41-89DB-CB5F294F02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042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E1D91AE6-E41B-4866-BB5D-670C4BA410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77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A363E78C-65C0-48D0-8F84-162F25E85785}"/>
              </a:ext>
            </a:extLst>
          </p:cNvPr>
          <p:cNvSpPr/>
          <p:nvPr userDrawn="1"/>
        </p:nvSpPr>
        <p:spPr>
          <a:xfrm>
            <a:off x="215590" y="182137"/>
            <a:ext cx="11775688" cy="6508252"/>
          </a:xfrm>
          <a:prstGeom prst="rect">
            <a:avLst/>
          </a:prstGeom>
          <a:noFill/>
          <a:ln w="38100">
            <a:solidFill>
              <a:srgbClr val="7CB5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C36941DD-8589-48A0-A6A7-F632323F3041}"/>
              </a:ext>
            </a:extLst>
          </p:cNvPr>
          <p:cNvSpPr/>
          <p:nvPr userDrawn="1"/>
        </p:nvSpPr>
        <p:spPr>
          <a:xfrm>
            <a:off x="282498" y="247187"/>
            <a:ext cx="11649307" cy="6372381"/>
          </a:xfrm>
          <a:prstGeom prst="rect">
            <a:avLst/>
          </a:prstGeom>
          <a:noFill/>
          <a:ln w="12700">
            <a:solidFill>
              <a:srgbClr val="7CB5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6196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FC8AB8E-66E0-4A02-ACBE-284DE9BE1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D77C189-04E8-437D-A620-4E57E3E358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7C219F3-AF87-43E8-A95B-653F0711FE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231301A-3C78-4FC0-B459-5EB831481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9D546-96EE-4D21-A47C-92A9066D43E1}" type="datetimeFigureOut">
              <a:rPr lang="zh-CN" altLang="en-US" smtClean="0"/>
              <a:t>2025/2/3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98E87E1-54EF-4E52-9128-F94F87B84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950F638-56B1-485D-B48D-5F09EBAD3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66697-2AF5-48CC-B609-F74F4CB672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9984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A3C45D7-B403-4F7C-94DE-265E7414B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DEA9873-3ED3-47AB-8599-0EFC21B7CF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0AA068D-9145-4F40-BB1A-602A7F339D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C92C1D6F-86D7-4F65-99D6-3B2ADE1D41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76A7E08-FF4F-43D2-80A6-1A97EEA073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987C2D4C-331B-427F-88A0-CF8AA77D5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9D546-96EE-4D21-A47C-92A9066D43E1}" type="datetimeFigureOut">
              <a:rPr lang="zh-CN" altLang="en-US" smtClean="0"/>
              <a:t>2025/2/3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DB421D53-2C5A-4993-BFB3-5AAD0F8CB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B283CC75-78BE-4C05-9827-F46349A83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66697-2AF5-48CC-B609-F74F4CB672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6805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950C9E1-AAC3-420C-89A5-2101B8F44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1DCFED8-3DB9-4AFE-8486-29D3C107F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9D546-96EE-4D21-A47C-92A9066D43E1}" type="datetimeFigureOut">
              <a:rPr lang="zh-CN" altLang="en-US" smtClean="0"/>
              <a:t>2025/2/3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4A8D7C33-F06C-4762-B68B-57C11EFD9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DC32CE4-70F5-47D6-B01E-AA8FCD454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66697-2AF5-48CC-B609-F74F4CB672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919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E42B12F-76C9-4E73-BE64-CABC9B186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9D546-96EE-4D21-A47C-92A9066D43E1}" type="datetimeFigureOut">
              <a:rPr lang="zh-CN" altLang="en-US" smtClean="0"/>
              <a:t>2025/2/3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05AF040-2D36-4AB3-9D10-AA6F8AEB3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C0A3679-9E35-4B7D-BEA1-627AF0DFB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66697-2AF5-48CC-B609-F74F4CB672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5728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84C771D-317B-4DA8-9A48-5A9917535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8B64B8E-4D91-4106-B4B8-39704EFE88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2218DA9-61D5-4419-B5DD-751E065273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C89585F-A509-4968-B140-0087E1A7B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9D546-96EE-4D21-A47C-92A9066D43E1}" type="datetimeFigureOut">
              <a:rPr lang="zh-CN" altLang="en-US" smtClean="0"/>
              <a:t>2025/2/3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2141C99-D532-497D-8DB6-9BD3772E8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81312F5-1F9D-4E71-8A7E-1F1139F1C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66697-2AF5-48CC-B609-F74F4CB672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8616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673EFFD-4415-4492-BC30-600367B97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C429EB5-C63A-404A-B6A8-6B2301894D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5FEAFAF-97EE-4C95-AE78-51129ACEDB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F72089F-6437-4304-9750-21B682EB3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9D546-96EE-4D21-A47C-92A9066D43E1}" type="datetimeFigureOut">
              <a:rPr lang="zh-CN" altLang="en-US" smtClean="0"/>
              <a:t>2025/2/3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FDDBC80-9AC3-4BE5-AEEC-055B7EABE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B27DAB3-FA79-40F2-9DB1-1244569FE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66697-2AF5-48CC-B609-F74F4CB672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478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E81C2FFE-BE8F-43E6-B43D-D4DC7A9C7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1992F99-7F8C-43D1-A2C0-FF2F5C19A7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6E85CA9-C290-4BA2-A207-038678855C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59D546-96EE-4D21-A47C-92A9066D43E1}" type="datetimeFigureOut">
              <a:rPr lang="zh-CN" altLang="en-US" smtClean="0"/>
              <a:t>2025/2/3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DBAF416-8063-44F2-ADD2-6DB740CF8F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05892A6-A0D0-4111-A70F-F3F722BAC8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66697-2AF5-48CC-B609-F74F4CB672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5814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878" y="202882"/>
            <a:ext cx="11012437" cy="6115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952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845C7CC2-1A0D-41FC-B840-7347B6B1B9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155" y="1320001"/>
            <a:ext cx="5250186" cy="525018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113EED5-DA75-12B5-A4DD-DDE242EFCA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4024" y="876301"/>
            <a:ext cx="6508408" cy="43243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4BE5CA8-8FFE-8A50-416B-01AD5AEDF8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89864" y="2209694"/>
            <a:ext cx="7590178" cy="243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825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8C42C39-490D-01FD-2022-D13761DE31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07" t="114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1C67660C-2385-35D4-7891-4C8ADCD4F020}"/>
              </a:ext>
            </a:extLst>
          </p:cNvPr>
          <p:cNvGrpSpPr/>
          <p:nvPr/>
        </p:nvGrpSpPr>
        <p:grpSpPr>
          <a:xfrm>
            <a:off x="715799" y="197410"/>
            <a:ext cx="10952618" cy="2831540"/>
            <a:chOff x="715799" y="197410"/>
            <a:chExt cx="10952618" cy="2831540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614B59A5-66A7-7A13-EDAE-1575879ABF8D}"/>
                </a:ext>
              </a:extLst>
            </p:cNvPr>
            <p:cNvSpPr/>
            <p:nvPr/>
          </p:nvSpPr>
          <p:spPr>
            <a:xfrm>
              <a:off x="715799" y="1045988"/>
              <a:ext cx="10952618" cy="1982962"/>
            </a:xfrm>
            <a:prstGeom prst="roundRect">
              <a:avLst>
                <a:gd name="adj" fmla="val 50000"/>
              </a:avLst>
            </a:prstGeom>
            <a:solidFill>
              <a:srgbClr val="FFFF99"/>
            </a:solidFill>
            <a:ln w="38100"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274320" rtlCol="0" anchor="ctr"/>
            <a:lstStyle/>
            <a:p>
              <a:pPr algn="ctr"/>
              <a:r>
                <a:rPr lang="en-US" altLang="zh-CN" sz="4800" b="1" dirty="0" err="1">
                  <a:solidFill>
                    <a:srgbClr val="002060"/>
                  </a:solidFill>
                  <a:latin typeface="Calibri" panose="020F0502020204030204" pitchFamily="34" charset="0"/>
                  <a:ea typeface="汉仪乐喵体W" panose="00020600040101010101" pitchFamily="18" charset="-122"/>
                  <a:cs typeface="Calibri" panose="020F0502020204030204" pitchFamily="34" charset="0"/>
                </a:rPr>
                <a:t>Tìm</a:t>
              </a:r>
              <a:r>
                <a:rPr lang="en-US" altLang="zh-CN" sz="4800" b="1" dirty="0">
                  <a:solidFill>
                    <a:srgbClr val="002060"/>
                  </a:solidFill>
                  <a:latin typeface="Calibri" panose="020F0502020204030204" pitchFamily="34" charset="0"/>
                  <a:ea typeface="汉仪乐喵体W" panose="00020600040101010101" pitchFamily="18" charset="-122"/>
                  <a:cs typeface="Calibri" panose="020F0502020204030204" pitchFamily="34" charset="0"/>
                </a:rPr>
                <a:t> </a:t>
              </a:r>
              <a:r>
                <a:rPr lang="en-US" altLang="zh-CN" sz="4800" b="1" dirty="0" err="1">
                  <a:solidFill>
                    <a:srgbClr val="002060"/>
                  </a:solidFill>
                  <a:latin typeface="Calibri" panose="020F0502020204030204" pitchFamily="34" charset="0"/>
                  <a:ea typeface="汉仪乐喵体W" panose="00020600040101010101" pitchFamily="18" charset="-122"/>
                  <a:cs typeface="Calibri" panose="020F0502020204030204" pitchFamily="34" charset="0"/>
                </a:rPr>
                <a:t>hiểu</a:t>
              </a:r>
              <a:r>
                <a:rPr lang="en-US" altLang="zh-CN" sz="4800" b="1" dirty="0">
                  <a:solidFill>
                    <a:srgbClr val="002060"/>
                  </a:solidFill>
                  <a:latin typeface="Calibri" panose="020F0502020204030204" pitchFamily="34" charset="0"/>
                  <a:ea typeface="汉仪乐喵体W" panose="00020600040101010101" pitchFamily="18" charset="-122"/>
                  <a:cs typeface="Calibri" panose="020F0502020204030204" pitchFamily="34" charset="0"/>
                </a:rPr>
                <a:t> </a:t>
              </a:r>
              <a:r>
                <a:rPr lang="en-US" altLang="zh-CN" sz="4800" b="1" dirty="0" err="1">
                  <a:solidFill>
                    <a:srgbClr val="002060"/>
                  </a:solidFill>
                  <a:latin typeface="Calibri" panose="020F0502020204030204" pitchFamily="34" charset="0"/>
                  <a:ea typeface="汉仪乐喵体W" panose="00020600040101010101" pitchFamily="18" charset="-122"/>
                  <a:cs typeface="Calibri" panose="020F0502020204030204" pitchFamily="34" charset="0"/>
                </a:rPr>
                <a:t>về</a:t>
              </a:r>
              <a:r>
                <a:rPr lang="en-US" altLang="zh-CN" sz="4800" b="1" dirty="0">
                  <a:solidFill>
                    <a:srgbClr val="002060"/>
                  </a:solidFill>
                  <a:latin typeface="Calibri" panose="020F0502020204030204" pitchFamily="34" charset="0"/>
                  <a:ea typeface="汉仪乐喵体W" panose="00020600040101010101" pitchFamily="18" charset="-122"/>
                  <a:cs typeface="Calibri" panose="020F0502020204030204" pitchFamily="34" charset="0"/>
                </a:rPr>
                <a:t>  </a:t>
              </a:r>
              <a:r>
                <a:rPr lang="en-US" altLang="zh-CN" sz="4800" b="1" dirty="0" err="1">
                  <a:solidFill>
                    <a:srgbClr val="002060"/>
                  </a:solidFill>
                  <a:latin typeface="Calibri" panose="020F0502020204030204" pitchFamily="34" charset="0"/>
                  <a:ea typeface="汉仪乐喵体W" panose="00020600040101010101" pitchFamily="18" charset="-122"/>
                  <a:cs typeface="Calibri" panose="020F0502020204030204" pitchFamily="34" charset="0"/>
                </a:rPr>
                <a:t>cắt</a:t>
              </a:r>
              <a:r>
                <a:rPr lang="en-US" altLang="zh-CN" sz="4800" b="1" dirty="0">
                  <a:solidFill>
                    <a:srgbClr val="002060"/>
                  </a:solidFill>
                  <a:latin typeface="Calibri" panose="020F0502020204030204" pitchFamily="34" charset="0"/>
                  <a:ea typeface="汉仪乐喵体W" panose="00020600040101010101" pitchFamily="18" charset="-122"/>
                  <a:cs typeface="Calibri" panose="020F0502020204030204" pitchFamily="34" charset="0"/>
                </a:rPr>
                <a:t> </a:t>
              </a:r>
              <a:r>
                <a:rPr lang="en-US" altLang="zh-CN" sz="4800" b="1" dirty="0" err="1">
                  <a:solidFill>
                    <a:srgbClr val="002060"/>
                  </a:solidFill>
                  <a:latin typeface="Calibri" panose="020F0502020204030204" pitchFamily="34" charset="0"/>
                  <a:ea typeface="汉仪乐喵体W" panose="00020600040101010101" pitchFamily="18" charset="-122"/>
                  <a:cs typeface="Calibri" panose="020F0502020204030204" pitchFamily="34" charset="0"/>
                </a:rPr>
                <a:t>tỉa</a:t>
              </a:r>
              <a:r>
                <a:rPr lang="en-US" altLang="zh-CN" sz="4800" b="1" dirty="0">
                  <a:solidFill>
                    <a:srgbClr val="002060"/>
                  </a:solidFill>
                  <a:latin typeface="Calibri" panose="020F0502020204030204" pitchFamily="34" charset="0"/>
                  <a:ea typeface="汉仪乐喵体W" panose="00020600040101010101" pitchFamily="18" charset="-122"/>
                  <a:cs typeface="Calibri" panose="020F0502020204030204" pitchFamily="34" charset="0"/>
                </a:rPr>
                <a:t>, </a:t>
              </a:r>
              <a:r>
                <a:rPr lang="en-US" altLang="zh-CN" sz="4800" b="1" dirty="0" err="1">
                  <a:solidFill>
                    <a:srgbClr val="002060"/>
                  </a:solidFill>
                  <a:latin typeface="Calibri" panose="020F0502020204030204" pitchFamily="34" charset="0"/>
                  <a:ea typeface="汉仪乐喵体W" panose="00020600040101010101" pitchFamily="18" charset="-122"/>
                  <a:cs typeface="Calibri" panose="020F0502020204030204" pitchFamily="34" charset="0"/>
                </a:rPr>
                <a:t>vệ</a:t>
              </a:r>
              <a:r>
                <a:rPr lang="en-US" altLang="zh-CN" sz="4800" b="1" dirty="0">
                  <a:solidFill>
                    <a:srgbClr val="002060"/>
                  </a:solidFill>
                  <a:latin typeface="Calibri" panose="020F0502020204030204" pitchFamily="34" charset="0"/>
                  <a:ea typeface="汉仪乐喵体W" panose="00020600040101010101" pitchFamily="18" charset="-122"/>
                  <a:cs typeface="Calibri" panose="020F0502020204030204" pitchFamily="34" charset="0"/>
                </a:rPr>
                <a:t> </a:t>
              </a:r>
              <a:r>
                <a:rPr lang="en-US" altLang="zh-CN" sz="4800" b="1" dirty="0" err="1">
                  <a:solidFill>
                    <a:srgbClr val="002060"/>
                  </a:solidFill>
                  <a:latin typeface="Calibri" panose="020F0502020204030204" pitchFamily="34" charset="0"/>
                  <a:ea typeface="汉仪乐喵体W" panose="00020600040101010101" pitchFamily="18" charset="-122"/>
                  <a:cs typeface="Calibri" panose="020F0502020204030204" pitchFamily="34" charset="0"/>
                </a:rPr>
                <a:t>sinh</a:t>
              </a:r>
              <a:r>
                <a:rPr lang="en-US" altLang="zh-CN" sz="4800" b="1" dirty="0">
                  <a:solidFill>
                    <a:srgbClr val="002060"/>
                  </a:solidFill>
                  <a:latin typeface="Calibri" panose="020F0502020204030204" pitchFamily="34" charset="0"/>
                  <a:ea typeface="汉仪乐喵体W" panose="00020600040101010101" pitchFamily="18" charset="-122"/>
                  <a:cs typeface="Calibri" panose="020F0502020204030204" pitchFamily="34" charset="0"/>
                </a:rPr>
                <a:t>, </a:t>
              </a:r>
              <a:r>
                <a:rPr lang="en-US" altLang="zh-CN" sz="4800" b="1" dirty="0" err="1">
                  <a:solidFill>
                    <a:srgbClr val="002060"/>
                  </a:solidFill>
                  <a:latin typeface="Calibri" panose="020F0502020204030204" pitchFamily="34" charset="0"/>
                  <a:ea typeface="汉仪乐喵体W" panose="00020600040101010101" pitchFamily="18" charset="-122"/>
                  <a:cs typeface="Calibri" panose="020F0502020204030204" pitchFamily="34" charset="0"/>
                </a:rPr>
                <a:t>bắt</a:t>
              </a:r>
              <a:r>
                <a:rPr lang="en-US" altLang="zh-CN" sz="4800" b="1" dirty="0">
                  <a:solidFill>
                    <a:srgbClr val="002060"/>
                  </a:solidFill>
                  <a:latin typeface="Calibri" panose="020F0502020204030204" pitchFamily="34" charset="0"/>
                  <a:ea typeface="汉仪乐喵体W" panose="00020600040101010101" pitchFamily="18" charset="-122"/>
                  <a:cs typeface="Calibri" panose="020F0502020204030204" pitchFamily="34" charset="0"/>
                </a:rPr>
                <a:t> </a:t>
              </a:r>
              <a:r>
                <a:rPr lang="en-US" altLang="zh-CN" sz="4800" b="1" dirty="0" err="1">
                  <a:solidFill>
                    <a:srgbClr val="002060"/>
                  </a:solidFill>
                  <a:latin typeface="Calibri" panose="020F0502020204030204" pitchFamily="34" charset="0"/>
                  <a:ea typeface="汉仪乐喵体W" panose="00020600040101010101" pitchFamily="18" charset="-122"/>
                  <a:cs typeface="Calibri" panose="020F0502020204030204" pitchFamily="34" charset="0"/>
                </a:rPr>
                <a:t>sâu</a:t>
              </a:r>
              <a:r>
                <a:rPr lang="en-US" altLang="zh-CN" sz="4800" b="1" dirty="0">
                  <a:solidFill>
                    <a:srgbClr val="002060"/>
                  </a:solidFill>
                  <a:latin typeface="Calibri" panose="020F0502020204030204" pitchFamily="34" charset="0"/>
                  <a:ea typeface="汉仪乐喵体W" panose="00020600040101010101" pitchFamily="18" charset="-122"/>
                  <a:cs typeface="Calibri" panose="020F0502020204030204" pitchFamily="34" charset="0"/>
                </a:rPr>
                <a:t> </a:t>
              </a:r>
              <a:r>
                <a:rPr lang="en-US" altLang="zh-CN" sz="4800" b="1" dirty="0" err="1">
                  <a:solidFill>
                    <a:srgbClr val="002060"/>
                  </a:solidFill>
                  <a:latin typeface="Calibri" panose="020F0502020204030204" pitchFamily="34" charset="0"/>
                  <a:ea typeface="汉仪乐喵体W" panose="00020600040101010101" pitchFamily="18" charset="-122"/>
                  <a:cs typeface="Calibri" panose="020F0502020204030204" pitchFamily="34" charset="0"/>
                </a:rPr>
                <a:t>cho</a:t>
              </a:r>
              <a:r>
                <a:rPr lang="en-US" altLang="zh-CN" sz="4800" b="1" dirty="0">
                  <a:solidFill>
                    <a:srgbClr val="002060"/>
                  </a:solidFill>
                  <a:latin typeface="Calibri" panose="020F0502020204030204" pitchFamily="34" charset="0"/>
                  <a:ea typeface="汉仪乐喵体W" panose="00020600040101010101" pitchFamily="18" charset="-122"/>
                  <a:cs typeface="Calibri" panose="020F0502020204030204" pitchFamily="34" charset="0"/>
                </a:rPr>
                <a:t> </a:t>
              </a:r>
              <a:r>
                <a:rPr lang="en-US" altLang="zh-CN" sz="4800" b="1" dirty="0" err="1">
                  <a:solidFill>
                    <a:srgbClr val="002060"/>
                  </a:solidFill>
                  <a:latin typeface="Calibri" panose="020F0502020204030204" pitchFamily="34" charset="0"/>
                  <a:ea typeface="汉仪乐喵体W" panose="00020600040101010101" pitchFamily="18" charset="-122"/>
                  <a:cs typeface="Calibri" panose="020F0502020204030204" pitchFamily="34" charset="0"/>
                </a:rPr>
                <a:t>hoa</a:t>
              </a:r>
              <a:r>
                <a:rPr lang="en-US" altLang="zh-CN" sz="4800" b="1" dirty="0">
                  <a:solidFill>
                    <a:srgbClr val="002060"/>
                  </a:solidFill>
                  <a:latin typeface="Calibri" panose="020F0502020204030204" pitchFamily="34" charset="0"/>
                  <a:ea typeface="汉仪乐喵体W" panose="00020600040101010101" pitchFamily="18" charset="-122"/>
                  <a:cs typeface="Calibri" panose="020F0502020204030204" pitchFamily="34" charset="0"/>
                </a:rPr>
                <a:t>, </a:t>
              </a:r>
              <a:r>
                <a:rPr lang="en-US" altLang="zh-CN" sz="4800" b="1" dirty="0" err="1">
                  <a:solidFill>
                    <a:srgbClr val="002060"/>
                  </a:solidFill>
                  <a:latin typeface="Calibri" panose="020F0502020204030204" pitchFamily="34" charset="0"/>
                  <a:ea typeface="汉仪乐喵体W" panose="00020600040101010101" pitchFamily="18" charset="-122"/>
                  <a:cs typeface="Calibri" panose="020F0502020204030204" pitchFamily="34" charset="0"/>
                </a:rPr>
                <a:t>cây</a:t>
              </a:r>
              <a:r>
                <a:rPr lang="en-US" altLang="zh-CN" sz="4800" b="1" dirty="0">
                  <a:solidFill>
                    <a:srgbClr val="002060"/>
                  </a:solidFill>
                  <a:latin typeface="Calibri" panose="020F0502020204030204" pitchFamily="34" charset="0"/>
                  <a:ea typeface="汉仪乐喵体W" panose="00020600040101010101" pitchFamily="18" charset="-122"/>
                  <a:cs typeface="Calibri" panose="020F0502020204030204" pitchFamily="34" charset="0"/>
                </a:rPr>
                <a:t> </a:t>
              </a:r>
              <a:r>
                <a:rPr lang="en-US" altLang="zh-CN" sz="4800" b="1" dirty="0" err="1">
                  <a:solidFill>
                    <a:srgbClr val="002060"/>
                  </a:solidFill>
                  <a:latin typeface="Calibri" panose="020F0502020204030204" pitchFamily="34" charset="0"/>
                  <a:ea typeface="汉仪乐喵体W" panose="00020600040101010101" pitchFamily="18" charset="-122"/>
                  <a:cs typeface="Calibri" panose="020F0502020204030204" pitchFamily="34" charset="0"/>
                </a:rPr>
                <a:t>cảnh</a:t>
              </a:r>
              <a:r>
                <a:rPr lang="en-US" altLang="zh-CN" sz="4800" b="1" dirty="0">
                  <a:solidFill>
                    <a:srgbClr val="002060"/>
                  </a:solidFill>
                  <a:latin typeface="Calibri" panose="020F0502020204030204" pitchFamily="34" charset="0"/>
                  <a:ea typeface="汉仪乐喵体W" panose="00020600040101010101" pitchFamily="18" charset="-122"/>
                  <a:cs typeface="Calibri" panose="020F0502020204030204" pitchFamily="34" charset="0"/>
                </a:rPr>
                <a:t> </a:t>
              </a:r>
              <a:r>
                <a:rPr lang="en-US" altLang="zh-CN" sz="4800" b="1" dirty="0" err="1">
                  <a:solidFill>
                    <a:srgbClr val="002060"/>
                  </a:solidFill>
                  <a:latin typeface="Calibri" panose="020F0502020204030204" pitchFamily="34" charset="0"/>
                  <a:ea typeface="汉仪乐喵体W" panose="00020600040101010101" pitchFamily="18" charset="-122"/>
                  <a:cs typeface="Calibri" panose="020F0502020204030204" pitchFamily="34" charset="0"/>
                </a:rPr>
                <a:t>trồng</a:t>
              </a:r>
              <a:r>
                <a:rPr lang="en-US" altLang="zh-CN" sz="4800" b="1" dirty="0">
                  <a:solidFill>
                    <a:srgbClr val="002060"/>
                  </a:solidFill>
                  <a:latin typeface="Calibri" panose="020F0502020204030204" pitchFamily="34" charset="0"/>
                  <a:ea typeface="汉仪乐喵体W" panose="00020600040101010101" pitchFamily="18" charset="-122"/>
                  <a:cs typeface="Calibri" panose="020F0502020204030204" pitchFamily="34" charset="0"/>
                </a:rPr>
                <a:t> </a:t>
              </a:r>
              <a:r>
                <a:rPr lang="en-US" altLang="zh-CN" sz="4800" b="1" dirty="0" err="1">
                  <a:solidFill>
                    <a:srgbClr val="002060"/>
                  </a:solidFill>
                  <a:latin typeface="Calibri" panose="020F0502020204030204" pitchFamily="34" charset="0"/>
                  <a:ea typeface="汉仪乐喵体W" panose="00020600040101010101" pitchFamily="18" charset="-122"/>
                  <a:cs typeface="Calibri" panose="020F0502020204030204" pitchFamily="34" charset="0"/>
                </a:rPr>
                <a:t>trong</a:t>
              </a:r>
              <a:r>
                <a:rPr lang="en-US" altLang="zh-CN" sz="4800" b="1" dirty="0">
                  <a:solidFill>
                    <a:srgbClr val="002060"/>
                  </a:solidFill>
                  <a:latin typeface="Calibri" panose="020F0502020204030204" pitchFamily="34" charset="0"/>
                  <a:ea typeface="汉仪乐喵体W" panose="00020600040101010101" pitchFamily="18" charset="-122"/>
                  <a:cs typeface="Calibri" panose="020F0502020204030204" pitchFamily="34" charset="0"/>
                </a:rPr>
                <a:t> </a:t>
              </a:r>
              <a:r>
                <a:rPr lang="en-US" altLang="zh-CN" sz="4800" b="1" dirty="0" err="1">
                  <a:solidFill>
                    <a:srgbClr val="002060"/>
                  </a:solidFill>
                  <a:latin typeface="Calibri" panose="020F0502020204030204" pitchFamily="34" charset="0"/>
                  <a:ea typeface="汉仪乐喵体W" panose="00020600040101010101" pitchFamily="18" charset="-122"/>
                  <a:cs typeface="Calibri" panose="020F0502020204030204" pitchFamily="34" charset="0"/>
                </a:rPr>
                <a:t>chậu</a:t>
              </a:r>
              <a:r>
                <a:rPr lang="en-US" altLang="zh-CN" sz="4800" b="1" dirty="0">
                  <a:solidFill>
                    <a:srgbClr val="002060"/>
                  </a:solidFill>
                  <a:latin typeface="Calibri" panose="020F0502020204030204" pitchFamily="34" charset="0"/>
                  <a:ea typeface="汉仪乐喵体W" panose="00020600040101010101" pitchFamily="18" charset="-122"/>
                  <a:cs typeface="Calibri" panose="020F0502020204030204" pitchFamily="34" charset="0"/>
                </a:rPr>
                <a:t> </a:t>
              </a:r>
              <a:endParaRPr lang="zh-CN" altLang="en-US" sz="4800" b="1" dirty="0">
                <a:solidFill>
                  <a:srgbClr val="002060"/>
                </a:solidFill>
                <a:latin typeface="Calibri" panose="020F0502020204030204" pitchFamily="34" charset="0"/>
                <a:ea typeface="汉仪乐喵体W" panose="00020600040101010101" pitchFamily="18" charset="-122"/>
                <a:cs typeface="Calibri" panose="020F0502020204030204" pitchFamily="34" charset="0"/>
              </a:endParaRP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32936E70-D51F-2FAF-30F9-6E5A4F4CC5A1}"/>
                </a:ext>
              </a:extLst>
            </p:cNvPr>
            <p:cNvGrpSpPr/>
            <p:nvPr/>
          </p:nvGrpSpPr>
          <p:grpSpPr>
            <a:xfrm>
              <a:off x="3973933" y="197410"/>
              <a:ext cx="4244134" cy="1151887"/>
              <a:chOff x="557888" y="342376"/>
              <a:chExt cx="4244134" cy="1151887"/>
            </a:xfrm>
          </p:grpSpPr>
          <p:sp>
            <p:nvSpPr>
              <p:cNvPr id="14" name="Flowchart: Terminator 13">
                <a:extLst>
                  <a:ext uri="{FF2B5EF4-FFF2-40B4-BE49-F238E27FC236}">
                    <a16:creationId xmlns:a16="http://schemas.microsoft.com/office/drawing/2014/main" id="{E80C036A-F911-0D4A-3047-D80DB0F8220C}"/>
                  </a:ext>
                </a:extLst>
              </p:cNvPr>
              <p:cNvSpPr/>
              <p:nvPr/>
            </p:nvSpPr>
            <p:spPr>
              <a:xfrm>
                <a:off x="557888" y="342376"/>
                <a:ext cx="4244134" cy="1151887"/>
              </a:xfrm>
              <a:prstGeom prst="flowChartTerminator">
                <a:avLst/>
              </a:prstGeom>
              <a:solidFill>
                <a:schemeClr val="bg1"/>
              </a:solidFill>
              <a:ln w="76200">
                <a:solidFill>
                  <a:srgbClr val="99FF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812D1D5-4D33-480A-D81D-7304B2191BC3}"/>
                  </a:ext>
                </a:extLst>
              </p:cNvPr>
              <p:cNvSpPr txBox="1"/>
              <p:nvPr/>
            </p:nvSpPr>
            <p:spPr>
              <a:xfrm flipH="1">
                <a:off x="715799" y="501843"/>
                <a:ext cx="394541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800" b="1" dirty="0" err="1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Hoạt</a:t>
                </a:r>
                <a:r>
                  <a:rPr lang="en-US" sz="4800" b="1" dirty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động</a:t>
                </a:r>
                <a:r>
                  <a:rPr lang="en-US" sz="4800" b="1" dirty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 1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82241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22</Words>
  <Application>Microsoft Office PowerPoint</Application>
  <PresentationFormat>Widescreen</PresentationFormat>
  <Paragraphs>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等线</vt:lpstr>
      <vt:lpstr>等线 Light</vt:lpstr>
      <vt:lpstr>汉仪乐喵体W</vt:lpstr>
      <vt:lpstr>Office 主题​​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44</cp:revision>
  <dcterms:created xsi:type="dcterms:W3CDTF">2023-10-31T11:38:05Z</dcterms:created>
  <dcterms:modified xsi:type="dcterms:W3CDTF">2025-02-03T04:50:56Z</dcterms:modified>
</cp:coreProperties>
</file>