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007577527" r:id="rId4"/>
    <p:sldId id="2007577532" r:id="rId5"/>
    <p:sldId id="664" r:id="rId6"/>
    <p:sldId id="2007577533" r:id="rId7"/>
    <p:sldId id="2007577552" r:id="rId8"/>
    <p:sldId id="2007577553" r:id="rId9"/>
    <p:sldId id="2007577554" r:id="rId10"/>
    <p:sldId id="2007577559" r:id="rId11"/>
    <p:sldId id="2007577555" r:id="rId12"/>
    <p:sldId id="319" r:id="rId13"/>
    <p:sldId id="20075775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5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4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64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6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2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02/26/2025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0475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111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960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5206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761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395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722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22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6184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1454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38310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0015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9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D82666-4377-97A8-6BDD-D9E51B1932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7069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276" y="2813303"/>
            <a:ext cx="2252026" cy="393940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69150" y="2645096"/>
            <a:ext cx="4137237" cy="4137237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5019130" y="153526"/>
            <a:ext cx="6891974" cy="4137236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6213" y="2761458"/>
            <a:ext cx="1874500" cy="3939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3B3F-0AA6-49A8-97DC-7F1ABB5EB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802" y="881918"/>
            <a:ext cx="3796145" cy="1187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8457AD-CD60-A4F7-63D1-C3FF250932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9324" y="1943401"/>
            <a:ext cx="7242676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4423-EE0A-9A23-D85B-3A96C68D68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909" y="3382109"/>
            <a:ext cx="25788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D0B42AC2-6A24-419F-AA11-685636384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3">
            <a:extLst>
              <a:ext uri="{FF2B5EF4-FFF2-40B4-BE49-F238E27FC236}">
                <a16:creationId xmlns:a16="http://schemas.microsoft.com/office/drawing/2014/main" id="{FC8BB7D9-F5DD-4FF8-8B20-A1C45CC9089F}"/>
              </a:ext>
            </a:extLst>
          </p:cNvPr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6" name="圆角矩形 22">
              <a:extLst>
                <a:ext uri="{FF2B5EF4-FFF2-40B4-BE49-F238E27FC236}">
                  <a16:creationId xmlns:a16="http://schemas.microsoft.com/office/drawing/2014/main" id="{7E190C66-338E-49F1-BA00-6C493096C0DD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  <p:sp>
          <p:nvSpPr>
            <p:cNvPr id="7" name="圆角矩形 25">
              <a:extLst>
                <a:ext uri="{FF2B5EF4-FFF2-40B4-BE49-F238E27FC236}">
                  <a16:creationId xmlns:a16="http://schemas.microsoft.com/office/drawing/2014/main" id="{3A69BB17-6F5B-4A16-BF78-290151C25557}"/>
                </a:ext>
              </a:extLst>
            </p:cNvPr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id="{AB313C69-D186-40B7-B7FB-EBC268F8E709}"/>
              </a:ext>
            </a:extLst>
          </p:cNvPr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A18021D2-C1D5-41EC-B7B3-0F38F264D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DED5FD17-27EC-4507-840F-7C1B4401D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95383DB8-2C5A-44FC-A6BA-F62FB98E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D4E53701-5B86-484E-92FA-8309C68F0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2ADD51E-28FE-4657-9238-DA8E5A44564E}"/>
              </a:ext>
            </a:extLst>
          </p:cNvPr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B18E598D-F7FD-40EB-B912-F8902E5B4096}"/>
                </a:ext>
              </a:extLst>
            </p:cNvPr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4F19CC45-172C-46AC-91B6-C1B63033063D}"/>
                </a:ext>
              </a:extLst>
            </p:cNvPr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CFF0A62-819D-4871-80A9-531E674E4533}"/>
                </a:ext>
              </a:extLst>
            </p:cNvPr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17" name="矩形 19">
                <a:extLst>
                  <a:ext uri="{FF2B5EF4-FFF2-40B4-BE49-F238E27FC236}">
                    <a16:creationId xmlns:a16="http://schemas.microsoft.com/office/drawing/2014/main" id="{113CF3D4-27EC-448F-9917-B48E869CDF96}"/>
                  </a:ext>
                </a:extLst>
              </p:cNvPr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6B7673C0-D243-440E-A2CF-DE7EC62990A4}"/>
                  </a:ext>
                </a:extLst>
              </p:cNvPr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6B2074D4-274F-4BB8-B745-3ADC9D23ED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A3ED3-F1A5-0B5E-2F51-32550015D48E}"/>
              </a:ext>
            </a:extLst>
          </p:cNvPr>
          <p:cNvSpPr txBox="1"/>
          <p:nvPr/>
        </p:nvSpPr>
        <p:spPr>
          <a:xfrm>
            <a:off x="2104612" y="1723647"/>
            <a:ext cx="7695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Giới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mô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5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885824" y="380744"/>
            <a:ext cx="10487025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2164-F293-6E09-A28F-2152F5D5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6" y="1971675"/>
            <a:ext cx="9176832" cy="34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5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0FFD-B5F8-AF47-A398-31797EB1B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" y="883826"/>
            <a:ext cx="7018341" cy="28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876300" y="1005616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Lắp ghép mô hình bập bênh theo hướng dẫn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D9E8C-C02C-41F4-BFAC-6438B3442A88}"/>
              </a:ext>
            </a:extLst>
          </p:cNvPr>
          <p:cNvSpPr txBox="1"/>
          <p:nvPr/>
        </p:nvSpPr>
        <p:spPr>
          <a:xfrm>
            <a:off x="809625" y="422814"/>
            <a:ext cx="1039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hắc lại bảng chi tiết dụng cụ đã lập ở tiết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AE6C9-9907-4133-0491-487FAC35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385887"/>
            <a:ext cx="940177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3891423" y="380744"/>
            <a:ext cx="41501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5 </a:t>
            </a:r>
            <a:r>
              <a:rPr lang="en-US" sz="3200" dirty="0" err="1"/>
              <a:t>lỗ</a:t>
            </a:r>
            <a:r>
              <a:rPr lang="en-US" sz="3200" dirty="0"/>
              <a:t>, </a:t>
            </a:r>
            <a:r>
              <a:rPr lang="en-US" sz="3200" dirty="0" err="1"/>
              <a:t>tấm</a:t>
            </a:r>
            <a:r>
              <a:rPr lang="en-US" sz="3200" dirty="0"/>
              <a:t> nhỏ,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vít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đai</a:t>
            </a:r>
            <a:r>
              <a:rPr lang="en-US" sz="3200" dirty="0"/>
              <a:t> </a:t>
            </a:r>
            <a:r>
              <a:rPr lang="en-US" sz="3200" dirty="0" err="1"/>
              <a:t>ốc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lắp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đế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9FC859-48E8-80F5-32DA-06303619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576512"/>
            <a:ext cx="7305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0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BF91D-A9FB-10F9-71D9-74B95A94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595562"/>
            <a:ext cx="7791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Hoàn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9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Dùng một trục thẳng ngắn 1, bốn vòng hãm để lắp ghép các bộ phận thành mô hình bập bênh như Hình 4.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Kiểm tra và điều chỉnh lại sản phẩm (nếu cần).</a:t>
            </a:r>
          </a:p>
          <a:p>
            <a:pPr lvl="0"/>
            <a:r>
              <a:rPr lang="vi-VN" sz="3000" i="1" dirty="0">
                <a:solidFill>
                  <a:prstClr val="black"/>
                </a:solidFill>
                <a:latin typeface="Calibri" panose="020F0502020204030204"/>
              </a:rPr>
              <a:t>Lưu ý: </a:t>
            </a: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Sử dụng dụng cụ lắp ghép đúng cách và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FB431-42F0-F191-38CA-193047E4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3192585"/>
            <a:ext cx="4086225" cy="31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6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7381D9CF-84A3-4F82-B1AE-1244E5FEFDE9}"/>
              </a:ext>
            </a:extLst>
          </p:cNvPr>
          <p:cNvSpPr/>
          <p:nvPr/>
        </p:nvSpPr>
        <p:spPr>
          <a:xfrm>
            <a:off x="2647950" y="1384244"/>
            <a:ext cx="7258050" cy="1016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75D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5" name="Picture 6" descr="Kids cutting color paper with scissors">
            <a:extLst>
              <a:ext uri="{FF2B5EF4-FFF2-40B4-BE49-F238E27FC236}">
                <a16:creationId xmlns:a16="http://schemas.microsoft.com/office/drawing/2014/main" id="{DA291556-A51D-452E-9872-3764F754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8886" l="5112" r="94409">
                        <a14:foregroundMark x1="42173" y1="41504" x2="42173" y2="41504"/>
                        <a14:foregroundMark x1="36741" y1="45961" x2="38658" y2="66574"/>
                        <a14:foregroundMark x1="38658" y1="66574" x2="38658" y2="66574"/>
                        <a14:foregroundMark x1="40575" y1="42340" x2="42492" y2="62117"/>
                        <a14:foregroundMark x1="35783" y1="37326" x2="35783" y2="37326"/>
                        <a14:foregroundMark x1="35783" y1="37326" x2="35783" y2="37326"/>
                        <a14:foregroundMark x1="29712" y1="54318" x2="29712" y2="54318"/>
                        <a14:foregroundMark x1="37061" y1="48189" x2="37061" y2="48189"/>
                        <a14:foregroundMark x1="35623" y1="48189" x2="35623" y2="48189"/>
                        <a14:foregroundMark x1="35623" y1="48189" x2="35623" y2="48189"/>
                        <a14:foregroundMark x1="35304" y1="44011" x2="35304" y2="43175"/>
                        <a14:foregroundMark x1="34824" y1="43454" x2="34824" y2="43454"/>
                        <a14:foregroundMark x1="45527" y1="42340" x2="45527" y2="42340"/>
                        <a14:foregroundMark x1="47125" y1="52925" x2="45527" y2="54039"/>
                        <a14:foregroundMark x1="37061" y1="79109" x2="63099" y2="82173"/>
                        <a14:foregroundMark x1="47284" y1="73816" x2="37061" y2="94429"/>
                        <a14:foregroundMark x1="37061" y1="94429" x2="37380" y2="95543"/>
                        <a14:foregroundMark x1="71246" y1="88579" x2="57188" y2="86351"/>
                        <a14:foregroundMark x1="57188" y1="86351" x2="65335" y2="91922"/>
                        <a14:foregroundMark x1="65335" y1="91922" x2="41214" y2="80780"/>
                        <a14:foregroundMark x1="41214" y1="80780" x2="29553" y2="84958"/>
                        <a14:foregroundMark x1="39137" y1="73259" x2="29073" y2="80223"/>
                        <a14:foregroundMark x1="29073" y1="80223" x2="22364" y2="93593"/>
                        <a14:foregroundMark x1="22364" y1="93593" x2="45527" y2="88858"/>
                        <a14:foregroundMark x1="6390" y1="55432" x2="17732" y2="75766"/>
                        <a14:foregroundMark x1="17732" y1="75766" x2="16933" y2="64345"/>
                        <a14:foregroundMark x1="15655" y1="57660" x2="15655" y2="57660"/>
                        <a14:foregroundMark x1="14058" y1="53760" x2="14058" y2="53760"/>
                        <a14:foregroundMark x1="9585" y1="74930" x2="8626" y2="74373"/>
                        <a14:foregroundMark x1="7188" y1="73538" x2="7188" y2="73538"/>
                        <a14:foregroundMark x1="8626" y1="68802" x2="9585" y2="67967"/>
                        <a14:foregroundMark x1="17412" y1="69638" x2="17093" y2="71031"/>
                        <a14:foregroundMark x1="21565" y1="97493" x2="24760" y2="97214"/>
                        <a14:foregroundMark x1="35463" y1="95543" x2="37700" y2="96379"/>
                        <a14:foregroundMark x1="50958" y1="93036" x2="56550" y2="91643"/>
                        <a14:foregroundMark x1="53994" y1="91922" x2="68051" y2="99164"/>
                        <a14:foregroundMark x1="68051" y1="99164" x2="68690" y2="99164"/>
                        <a14:foregroundMark x1="66773" y1="91086" x2="66773" y2="91086"/>
                        <a14:foregroundMark x1="77955" y1="94150" x2="78275" y2="94429"/>
                        <a14:foregroundMark x1="85623" y1="96100" x2="86262" y2="94708"/>
                        <a14:foregroundMark x1="86422" y1="92758" x2="86422" y2="92758"/>
                        <a14:foregroundMark x1="92173" y1="89415" x2="94409" y2="89415"/>
                        <a14:foregroundMark x1="94249" y1="86908" x2="94249" y2="86908"/>
                        <a14:foregroundMark x1="26038" y1="50418" x2="26038" y2="50418"/>
                        <a14:foregroundMark x1="27316" y1="50418" x2="27316" y2="50418"/>
                        <a14:foregroundMark x1="28914" y1="47354" x2="28914" y2="47354"/>
                        <a14:foregroundMark x1="26198" y1="46797" x2="26198" y2="46797"/>
                        <a14:foregroundMark x1="25240" y1="42618" x2="25240" y2="42618"/>
                        <a14:foregroundMark x1="25879" y1="41504" x2="25879" y2="41504"/>
                        <a14:foregroundMark x1="26997" y1="40111" x2="26997" y2="40111"/>
                        <a14:foregroundMark x1="25240" y1="40947" x2="25240" y2="40947"/>
                        <a14:foregroundMark x1="25240" y1="40669" x2="25240" y2="40669"/>
                        <a14:foregroundMark x1="25240" y1="40111" x2="24920" y2="39833"/>
                        <a14:foregroundMark x1="24601" y1="42340" x2="24601" y2="42340"/>
                        <a14:foregroundMark x1="24601" y1="42340" x2="24601" y2="42340"/>
                        <a14:foregroundMark x1="26518" y1="40947" x2="26518" y2="40947"/>
                        <a14:foregroundMark x1="26198" y1="46518" x2="26198" y2="46518"/>
                        <a14:foregroundMark x1="25719" y1="45682" x2="25719" y2="45682"/>
                        <a14:foregroundMark x1="29393" y1="46797" x2="29393" y2="46797"/>
                        <a14:foregroundMark x1="29393" y1="46797" x2="29393" y2="46797"/>
                        <a14:foregroundMark x1="28115" y1="53760" x2="28115" y2="53760"/>
                        <a14:foregroundMark x1="43770" y1="60724" x2="43770" y2="60724"/>
                        <a14:foregroundMark x1="46645" y1="67409" x2="46645" y2="67409"/>
                        <a14:foregroundMark x1="48882" y1="59331" x2="48882" y2="59331"/>
                        <a14:foregroundMark x1="49681" y1="59053" x2="50000" y2="59053"/>
                        <a14:foregroundMark x1="61502" y1="69359" x2="61502" y2="69359"/>
                        <a14:foregroundMark x1="62141" y1="50696" x2="62141" y2="50696"/>
                        <a14:foregroundMark x1="19489" y1="89136" x2="19489" y2="89136"/>
                        <a14:foregroundMark x1="5112" y1="71031" x2="5112" y2="71031"/>
                        <a14:foregroundMark x1="6070" y1="72423" x2="6070" y2="72423"/>
                        <a14:foregroundMark x1="60863" y1="66852" x2="60863" y2="66852"/>
                        <a14:foregroundMark x1="62939" y1="62953" x2="62939" y2="62953"/>
                        <a14:foregroundMark x1="69968" y1="62674" x2="69968" y2="62674"/>
                        <a14:foregroundMark x1="69808" y1="67688" x2="69808" y2="67688"/>
                        <a14:foregroundMark x1="55431" y1="62117" x2="55431" y2="62117"/>
                        <a14:foregroundMark x1="72684" y1="40390" x2="72684" y2="40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4" y="1481581"/>
            <a:ext cx="8826939" cy="5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03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704850" y="14532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Giới thiệu sản phẩm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3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198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Times New Roman</vt:lpstr>
      <vt:lpstr>Wingdings</vt:lpstr>
      <vt:lpstr>思源黑体 CN</vt:lpstr>
      <vt:lpstr>思源黑体 CN Bold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2023-11-07T08:08:50Z</dcterms:created>
  <dcterms:modified xsi:type="dcterms:W3CDTF">2025-02-26T01:46:38Z</dcterms:modified>
</cp:coreProperties>
</file>