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BB5CB-6979-409C-9BFD-12F6F364F77F}"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A1AF3-D6AF-4DFD-B578-FC7694F9C3F6}" type="slidenum">
              <a:rPr lang="en-US" smtClean="0"/>
              <a:t>‹#›</a:t>
            </a:fld>
            <a:endParaRPr lang="en-US"/>
          </a:p>
        </p:txBody>
      </p:sp>
    </p:spTree>
    <p:extLst>
      <p:ext uri="{BB962C8B-B14F-4D97-AF65-F5344CB8AC3E}">
        <p14:creationId xmlns:p14="http://schemas.microsoft.com/office/powerpoint/2010/main" val="186438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2937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246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54D0BB-3730-4444-8764-64D337D5CC36}"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A375C-D5C7-4A4B-949E-8891FAED0EF8}" type="slidenum">
              <a:rPr lang="en-US" smtClean="0"/>
              <a:t>‹#›</a:t>
            </a:fld>
            <a:endParaRPr lang="en-US"/>
          </a:p>
        </p:txBody>
      </p:sp>
    </p:spTree>
    <p:extLst>
      <p:ext uri="{BB962C8B-B14F-4D97-AF65-F5344CB8AC3E}">
        <p14:creationId xmlns:p14="http://schemas.microsoft.com/office/powerpoint/2010/main" val="3383870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4D0BB-3730-4444-8764-64D337D5CC36}"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A375C-D5C7-4A4B-949E-8891FAED0EF8}" type="slidenum">
              <a:rPr lang="en-US" smtClean="0"/>
              <a:t>‹#›</a:t>
            </a:fld>
            <a:endParaRPr lang="en-US"/>
          </a:p>
        </p:txBody>
      </p:sp>
    </p:spTree>
    <p:extLst>
      <p:ext uri="{BB962C8B-B14F-4D97-AF65-F5344CB8AC3E}">
        <p14:creationId xmlns:p14="http://schemas.microsoft.com/office/powerpoint/2010/main" val="3297545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4D0BB-3730-4444-8764-64D337D5CC36}"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A375C-D5C7-4A4B-949E-8891FAED0EF8}" type="slidenum">
              <a:rPr lang="en-US" smtClean="0"/>
              <a:t>‹#›</a:t>
            </a:fld>
            <a:endParaRPr lang="en-US"/>
          </a:p>
        </p:txBody>
      </p:sp>
    </p:spTree>
    <p:extLst>
      <p:ext uri="{BB962C8B-B14F-4D97-AF65-F5344CB8AC3E}">
        <p14:creationId xmlns:p14="http://schemas.microsoft.com/office/powerpoint/2010/main" val="3999911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4D0BB-3730-4444-8764-64D337D5CC36}"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A375C-D5C7-4A4B-949E-8891FAED0EF8}" type="slidenum">
              <a:rPr lang="en-US" smtClean="0"/>
              <a:t>‹#›</a:t>
            </a:fld>
            <a:endParaRPr lang="en-US"/>
          </a:p>
        </p:txBody>
      </p:sp>
    </p:spTree>
    <p:extLst>
      <p:ext uri="{BB962C8B-B14F-4D97-AF65-F5344CB8AC3E}">
        <p14:creationId xmlns:p14="http://schemas.microsoft.com/office/powerpoint/2010/main" val="4256282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54D0BB-3730-4444-8764-64D337D5CC36}"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A375C-D5C7-4A4B-949E-8891FAED0EF8}" type="slidenum">
              <a:rPr lang="en-US" smtClean="0"/>
              <a:t>‹#›</a:t>
            </a:fld>
            <a:endParaRPr lang="en-US"/>
          </a:p>
        </p:txBody>
      </p:sp>
    </p:spTree>
    <p:extLst>
      <p:ext uri="{BB962C8B-B14F-4D97-AF65-F5344CB8AC3E}">
        <p14:creationId xmlns:p14="http://schemas.microsoft.com/office/powerpoint/2010/main" val="130977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54D0BB-3730-4444-8764-64D337D5CC36}"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A375C-D5C7-4A4B-949E-8891FAED0EF8}" type="slidenum">
              <a:rPr lang="en-US" smtClean="0"/>
              <a:t>‹#›</a:t>
            </a:fld>
            <a:endParaRPr lang="en-US"/>
          </a:p>
        </p:txBody>
      </p:sp>
    </p:spTree>
    <p:extLst>
      <p:ext uri="{BB962C8B-B14F-4D97-AF65-F5344CB8AC3E}">
        <p14:creationId xmlns:p14="http://schemas.microsoft.com/office/powerpoint/2010/main" val="2768220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54D0BB-3730-4444-8764-64D337D5CC36}" type="datetimeFigureOut">
              <a:rPr lang="en-US" smtClean="0"/>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8A375C-D5C7-4A4B-949E-8891FAED0EF8}" type="slidenum">
              <a:rPr lang="en-US" smtClean="0"/>
              <a:t>‹#›</a:t>
            </a:fld>
            <a:endParaRPr lang="en-US"/>
          </a:p>
        </p:txBody>
      </p:sp>
    </p:spTree>
    <p:extLst>
      <p:ext uri="{BB962C8B-B14F-4D97-AF65-F5344CB8AC3E}">
        <p14:creationId xmlns:p14="http://schemas.microsoft.com/office/powerpoint/2010/main" val="1994671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54D0BB-3730-4444-8764-64D337D5CC36}" type="datetimeFigureOut">
              <a:rPr lang="en-US" smtClean="0"/>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8A375C-D5C7-4A4B-949E-8891FAED0EF8}" type="slidenum">
              <a:rPr lang="en-US" smtClean="0"/>
              <a:t>‹#›</a:t>
            </a:fld>
            <a:endParaRPr lang="en-US"/>
          </a:p>
        </p:txBody>
      </p:sp>
    </p:spTree>
    <p:extLst>
      <p:ext uri="{BB962C8B-B14F-4D97-AF65-F5344CB8AC3E}">
        <p14:creationId xmlns:p14="http://schemas.microsoft.com/office/powerpoint/2010/main" val="1949216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54D0BB-3730-4444-8764-64D337D5CC36}" type="datetimeFigureOut">
              <a:rPr lang="en-US" smtClean="0"/>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8A375C-D5C7-4A4B-949E-8891FAED0EF8}" type="slidenum">
              <a:rPr lang="en-US" smtClean="0"/>
              <a:t>‹#›</a:t>
            </a:fld>
            <a:endParaRPr lang="en-US"/>
          </a:p>
        </p:txBody>
      </p:sp>
    </p:spTree>
    <p:extLst>
      <p:ext uri="{BB962C8B-B14F-4D97-AF65-F5344CB8AC3E}">
        <p14:creationId xmlns:p14="http://schemas.microsoft.com/office/powerpoint/2010/main" val="2264899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54D0BB-3730-4444-8764-64D337D5CC36}"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A375C-D5C7-4A4B-949E-8891FAED0EF8}" type="slidenum">
              <a:rPr lang="en-US" smtClean="0"/>
              <a:t>‹#›</a:t>
            </a:fld>
            <a:endParaRPr lang="en-US"/>
          </a:p>
        </p:txBody>
      </p:sp>
    </p:spTree>
    <p:extLst>
      <p:ext uri="{BB962C8B-B14F-4D97-AF65-F5344CB8AC3E}">
        <p14:creationId xmlns:p14="http://schemas.microsoft.com/office/powerpoint/2010/main" val="255827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54D0BB-3730-4444-8764-64D337D5CC36}"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A375C-D5C7-4A4B-949E-8891FAED0EF8}" type="slidenum">
              <a:rPr lang="en-US" smtClean="0"/>
              <a:t>‹#›</a:t>
            </a:fld>
            <a:endParaRPr lang="en-US"/>
          </a:p>
        </p:txBody>
      </p:sp>
    </p:spTree>
    <p:extLst>
      <p:ext uri="{BB962C8B-B14F-4D97-AF65-F5344CB8AC3E}">
        <p14:creationId xmlns:p14="http://schemas.microsoft.com/office/powerpoint/2010/main" val="357248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54D0BB-3730-4444-8764-64D337D5CC36}" type="datetimeFigureOut">
              <a:rPr lang="en-US" smtClean="0"/>
              <a:t>2/20/2024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A375C-D5C7-4A4B-949E-8891FAED0EF8}" type="slidenum">
              <a:rPr lang="en-US" smtClean="0"/>
              <a:t>‹#›</a:t>
            </a:fld>
            <a:endParaRPr lang="en-US"/>
          </a:p>
        </p:txBody>
      </p:sp>
    </p:spTree>
    <p:extLst>
      <p:ext uri="{BB962C8B-B14F-4D97-AF65-F5344CB8AC3E}">
        <p14:creationId xmlns:p14="http://schemas.microsoft.com/office/powerpoint/2010/main" val="3114337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25169485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3302255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502815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32852450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4280292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F34FC20-4EF1-EA93-BDB9-B680A8CCC2DD}"/>
              </a:ext>
            </a:extLst>
          </p:cNvPr>
          <p:cNvPicPr>
            <a:picLocks noChangeAspect="1"/>
          </p:cNvPicPr>
          <p:nvPr/>
        </p:nvPicPr>
        <p:blipFill>
          <a:blip r:embed="rId2"/>
          <a:stretch>
            <a:fillRect/>
          </a:stretch>
        </p:blipFill>
        <p:spPr>
          <a:xfrm>
            <a:off x="851338" y="1610092"/>
            <a:ext cx="10562896" cy="4557751"/>
          </a:xfrm>
          <a:prstGeom prst="rect">
            <a:avLst/>
          </a:prstGeom>
        </p:spPr>
      </p:pic>
    </p:spTree>
    <p:extLst>
      <p:ext uri="{BB962C8B-B14F-4D97-AF65-F5344CB8AC3E}">
        <p14:creationId xmlns:p14="http://schemas.microsoft.com/office/powerpoint/2010/main" val="3441526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139A-3317-FE99-16CD-99EAF0EA252E}"/>
              </a:ext>
            </a:extLst>
          </p:cNvPr>
          <p:cNvPicPr>
            <a:picLocks noChangeAspect="1"/>
          </p:cNvPicPr>
          <p:nvPr/>
        </p:nvPicPr>
        <p:blipFill>
          <a:blip r:embed="rId2"/>
          <a:stretch>
            <a:fillRect/>
          </a:stretch>
        </p:blipFill>
        <p:spPr>
          <a:xfrm>
            <a:off x="4058292" y="2152182"/>
            <a:ext cx="4140485" cy="3724637"/>
          </a:xfrm>
          <a:prstGeom prst="rect">
            <a:avLst/>
          </a:prstGeom>
        </p:spPr>
      </p:pic>
      <p:sp>
        <p:nvSpPr>
          <p:cNvPr id="4" name="Rectangle: Rounded Corners 3">
            <a:extLst>
              <a:ext uri="{FF2B5EF4-FFF2-40B4-BE49-F238E27FC236}">
                <a16:creationId xmlns:a16="http://schemas.microsoft.com/office/drawing/2014/main"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6610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a16="http://schemas.microsoft.com/office/drawing/2014/main"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những</a:t>
            </a:r>
            <a:r>
              <a:rPr lang="vi-VN" sz="3200" dirty="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điều</a:t>
            </a:r>
            <a:r>
              <a:rPr lang="en-US" sz="3200" dirty="0" smtClean="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mình</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bạn</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khăn</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gắng</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59615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36144502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93623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5839869" y="2312133"/>
              <a:ext cx="5650787" cy="2123658"/>
            </a:xfrm>
            <a:prstGeom prst="rect">
              <a:avLst/>
            </a:prstGeom>
            <a:noFill/>
          </p:spPr>
          <p:txBody>
            <a:bodyPr wrap="square" rtlCol="0">
              <a:spAutoFit/>
            </a:bodyPr>
            <a:lstStyle/>
            <a:p>
              <a:pPr marL="0" marR="0" algn="ctr">
                <a:spcBef>
                  <a:spcPts val="0"/>
                </a:spcBef>
                <a:spcAft>
                  <a:spcPts val="0"/>
                </a:spcAft>
              </a:pPr>
              <a:r>
                <a:rPr lang="en-US" sz="4400" dirty="0">
                  <a:ea typeface="Calibri" panose="020F0502020204030204" pitchFamily="34" charset="0"/>
                </a:rPr>
                <a:t>C</a:t>
              </a:r>
              <a:r>
                <a:rPr lang="en-US" sz="4400" dirty="0">
                  <a:effectLst/>
                  <a:ea typeface="Calibri" panose="020F0502020204030204" pitchFamily="34" charset="0"/>
                </a:rPr>
                <a:t>hia </a:t>
              </a:r>
              <a:r>
                <a:rPr lang="en-US" sz="4400" dirty="0" err="1">
                  <a:effectLst/>
                  <a:ea typeface="Calibri" panose="020F0502020204030204" pitchFamily="34" charset="0"/>
                </a:rPr>
                <a:t>sẻ</a:t>
              </a:r>
              <a:r>
                <a:rPr lang="en-US" sz="4400" dirty="0">
                  <a:effectLst/>
                  <a:ea typeface="Calibri" panose="020F0502020204030204" pitchFamily="34" charset="0"/>
                </a:rPr>
                <a:t> </a:t>
              </a:r>
              <a:r>
                <a:rPr lang="en-US" sz="4400" dirty="0" err="1">
                  <a:effectLst/>
                  <a:ea typeface="Calibri" panose="020F0502020204030204" pitchFamily="34" charset="0"/>
                </a:rPr>
                <a:t>một</a:t>
              </a:r>
              <a:r>
                <a:rPr lang="en-US" sz="4400" dirty="0">
                  <a:effectLst/>
                  <a:ea typeface="Calibri" panose="020F0502020204030204" pitchFamily="34" charset="0"/>
                </a:rPr>
                <a:t> </a:t>
              </a:r>
              <a:r>
                <a:rPr lang="en-US" sz="4400" dirty="0" err="1">
                  <a:effectLst/>
                  <a:ea typeface="Calibri" panose="020F0502020204030204" pitchFamily="34" charset="0"/>
                </a:rPr>
                <a:t>số</a:t>
              </a:r>
              <a:r>
                <a:rPr lang="en-US" sz="4400" dirty="0">
                  <a:effectLst/>
                  <a:ea typeface="Calibri" panose="020F0502020204030204" pitchFamily="34" charset="0"/>
                </a:rPr>
                <a:t> </a:t>
              </a:r>
              <a:r>
                <a:rPr lang="en-US" sz="4400" dirty="0" err="1">
                  <a:effectLst/>
                  <a:ea typeface="Calibri" panose="020F0502020204030204" pitchFamily="34" charset="0"/>
                </a:rPr>
                <a:t>việc</a:t>
              </a:r>
              <a:r>
                <a:rPr lang="en-US" sz="4400" dirty="0">
                  <a:effectLst/>
                  <a:ea typeface="Calibri" panose="020F0502020204030204" pitchFamily="34" charset="0"/>
                </a:rPr>
                <a:t> </a:t>
              </a:r>
              <a:r>
                <a:rPr lang="en-US" sz="4400" dirty="0" err="1">
                  <a:effectLst/>
                  <a:ea typeface="Calibri" panose="020F0502020204030204" pitchFamily="34" charset="0"/>
                </a:rPr>
                <a:t>bản</a:t>
              </a:r>
              <a:r>
                <a:rPr lang="en-US" sz="4400" dirty="0">
                  <a:effectLst/>
                  <a:ea typeface="Calibri" panose="020F0502020204030204" pitchFamily="34" charset="0"/>
                </a:rPr>
                <a:t> </a:t>
              </a:r>
              <a:r>
                <a:rPr lang="en-US" sz="4400" dirty="0" err="1">
                  <a:effectLst/>
                  <a:ea typeface="Calibri" panose="020F0502020204030204" pitchFamily="34" charset="0"/>
                </a:rPr>
                <a:t>thân</a:t>
              </a:r>
              <a:r>
                <a:rPr lang="en-US" sz="4400" dirty="0">
                  <a:effectLst/>
                  <a:ea typeface="Calibri" panose="020F0502020204030204" pitchFamily="34" charset="0"/>
                </a:rPr>
                <a:t> </a:t>
              </a:r>
              <a:r>
                <a:rPr lang="en-US" sz="4400" dirty="0" err="1">
                  <a:effectLst/>
                  <a:ea typeface="Calibri" panose="020F0502020204030204" pitchFamily="34" charset="0"/>
                </a:rPr>
                <a:t>đã</a:t>
              </a:r>
              <a:r>
                <a:rPr lang="en-US" sz="4400" dirty="0">
                  <a:effectLst/>
                  <a:ea typeface="Calibri" panose="020F0502020204030204" pitchFamily="34" charset="0"/>
                </a:rPr>
                <a:t> </a:t>
              </a:r>
              <a:r>
                <a:rPr lang="en-US" sz="4400" dirty="0" err="1">
                  <a:effectLst/>
                  <a:ea typeface="Calibri" panose="020F0502020204030204" pitchFamily="34" charset="0"/>
                </a:rPr>
                <a:t>làm</a:t>
              </a:r>
              <a:r>
                <a:rPr lang="en-US" sz="4400" dirty="0">
                  <a:effectLst/>
                  <a:ea typeface="Calibri" panose="020F0502020204030204" pitchFamily="34" charset="0"/>
                </a:rPr>
                <a:t> </a:t>
              </a:r>
              <a:r>
                <a:rPr lang="en-US" sz="4400" dirty="0" err="1">
                  <a:effectLst/>
                  <a:ea typeface="Calibri" panose="020F0502020204030204" pitchFamily="34" charset="0"/>
                </a:rPr>
                <a:t>để</a:t>
              </a:r>
              <a:r>
                <a:rPr lang="en-US" sz="4400" dirty="0">
                  <a:effectLst/>
                  <a:ea typeface="Calibri" panose="020F0502020204030204" pitchFamily="34" charset="0"/>
                </a:rPr>
                <a:t> </a:t>
              </a:r>
              <a:r>
                <a:rPr lang="en-US" sz="4400" dirty="0" err="1">
                  <a:effectLst/>
                  <a:ea typeface="Calibri" panose="020F0502020204030204" pitchFamily="34" charset="0"/>
                </a:rPr>
                <a:t>duy</a:t>
              </a:r>
              <a:r>
                <a:rPr lang="en-US" sz="4400" dirty="0">
                  <a:effectLst/>
                  <a:ea typeface="Calibri" panose="020F0502020204030204" pitchFamily="34" charset="0"/>
                </a:rPr>
                <a:t> </a:t>
              </a:r>
              <a:r>
                <a:rPr lang="en-US" sz="4400" dirty="0" err="1">
                  <a:effectLst/>
                  <a:ea typeface="Calibri" panose="020F0502020204030204" pitchFamily="34" charset="0"/>
                </a:rPr>
                <a:t>trì</a:t>
              </a:r>
              <a:r>
                <a:rPr lang="en-US" sz="4400" dirty="0">
                  <a:effectLst/>
                  <a:ea typeface="Calibri" panose="020F0502020204030204" pitchFamily="34" charset="0"/>
                </a:rPr>
                <a:t> </a:t>
              </a:r>
              <a:r>
                <a:rPr lang="en-US" sz="4400" dirty="0" err="1">
                  <a:effectLst/>
                  <a:ea typeface="Calibri" panose="020F0502020204030204" pitchFamily="34" charset="0"/>
                </a:rPr>
                <a:t>quan</a:t>
              </a:r>
              <a:r>
                <a:rPr lang="en-US" sz="4400" dirty="0">
                  <a:effectLst/>
                  <a:ea typeface="Calibri" panose="020F0502020204030204" pitchFamily="34" charset="0"/>
                </a:rPr>
                <a:t> </a:t>
              </a:r>
              <a:r>
                <a:rPr lang="en-US" sz="4400" dirty="0" err="1">
                  <a:effectLst/>
                  <a:ea typeface="Calibri" panose="020F0502020204030204" pitchFamily="34" charset="0"/>
                </a:rPr>
                <a:t>hệ</a:t>
              </a:r>
              <a:r>
                <a:rPr lang="en-US" sz="4400" dirty="0">
                  <a:effectLst/>
                  <a:ea typeface="Calibri" panose="020F0502020204030204" pitchFamily="34" charset="0"/>
                </a:rPr>
                <a:t> </a:t>
              </a:r>
              <a:r>
                <a:rPr lang="en-US" sz="4400" dirty="0" err="1">
                  <a:effectLst/>
                  <a:ea typeface="Calibri" panose="020F0502020204030204" pitchFamily="34" charset="0"/>
                </a:rPr>
                <a:t>bạn</a:t>
              </a:r>
              <a:r>
                <a:rPr lang="en-US" sz="4400" dirty="0">
                  <a:effectLst/>
                  <a:ea typeface="Calibri" panose="020F0502020204030204" pitchFamily="34" charset="0"/>
                </a:rPr>
                <a:t> </a:t>
              </a:r>
              <a:r>
                <a:rPr lang="en-US" sz="4400" dirty="0" err="1">
                  <a:effectLst/>
                  <a:ea typeface="Calibri" panose="020F0502020204030204" pitchFamily="34" charset="0"/>
                </a:rPr>
                <a:t>bè</a:t>
              </a:r>
              <a:r>
                <a:rPr lang="en-US" sz="4400" dirty="0">
                  <a:effectLst/>
                  <a:ea typeface="Calibri" panose="020F0502020204030204"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32479895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331306" y="97563"/>
            <a:ext cx="5796928"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3880607" y="45925"/>
            <a:ext cx="5223549" cy="15424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smtClean="0">
                <a:solidFill>
                  <a:srgbClr val="FFFF00"/>
                </a:solidFill>
                <a:latin typeface="+mj-lt"/>
              </a:rPr>
              <a:t>Chia</a:t>
            </a:r>
            <a:r>
              <a:rPr lang="vi-VN" sz="9600" b="1" kern="0" dirty="0" smtClean="0">
                <a:solidFill>
                  <a:srgbClr val="FFFF00"/>
                </a:solidFill>
                <a:latin typeface="+mj-lt"/>
              </a:rPr>
              <a:t> 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38273646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59433" y="1694273"/>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quan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bè</a:t>
              </a:r>
              <a:r>
                <a:rPr lang="en-US" sz="32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2991388" y="3892037"/>
            <a:ext cx="5417892" cy="1450740"/>
            <a:chOff x="2099412" y="4151977"/>
            <a:chExt cx="3711596"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152120" y="4270453"/>
              <a:ext cx="3658888" cy="1500769"/>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nghĩ</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 </a:t>
              </a: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192398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1558915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227138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7496176" cy="707687"/>
            <a:chOff x="3040552" y="3154649"/>
            <a:chExt cx="6679461"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1" y="3154649"/>
              <a:ext cx="5997062"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Biết vì sao phải duy trì quan hệ bạn bè.</a:t>
              </a:r>
              <a:endParaRPr lang="en-US" sz="2800" dirty="0">
                <a:effectLst/>
                <a:latin typeface="Cambria" panose="02040503050406030204" pitchFamily="18" charset="0"/>
                <a:ea typeface="Cambria" panose="02040503050406030204" pitchFamily="18" charset="0"/>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Nhận biết được cách đơn giản để duy trì quan hệ bạn bè.</a:t>
              </a:r>
              <a:endParaRPr lang="en-US" sz="2800" dirty="0">
                <a:effectLst/>
                <a:latin typeface="Cambria" panose="02040503050406030204" pitchFamily="18" charset="0"/>
                <a:ea typeface="Cambria" panose="02040503050406030204" pitchFamily="18" charset="0"/>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14" name="Group 13"/>
          <p:cNvGrpSpPr/>
          <p:nvPr/>
        </p:nvGrpSpPr>
        <p:grpSpPr>
          <a:xfrm>
            <a:off x="2209805" y="4943476"/>
            <a:ext cx="8004782" cy="644606"/>
            <a:chOff x="3137255" y="4734379"/>
            <a:chExt cx="6340641"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5744400"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Có quan hệ tốt với bạn bè ở trường học và làng xóm, khối phố.</a:t>
              </a:r>
              <a:endParaRPr lang="en-US" sz="2800" dirty="0">
                <a:effectLst/>
                <a:latin typeface="Cambria" panose="02040503050406030204" pitchFamily="18" charset="0"/>
                <a:ea typeface="Cambria" panose="02040503050406030204" pitchFamily="18" charset="0"/>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858538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extLst>
      <p:ext uri="{BB962C8B-B14F-4D97-AF65-F5344CB8AC3E}">
        <p14:creationId xmlns:p14="http://schemas.microsoft.com/office/powerpoint/2010/main" val="28545537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9331673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a16="http://schemas.microsoft.com/office/drawing/2014/main"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6524" y="3921784"/>
            <a:ext cx="2566528" cy="2384423"/>
          </a:xfrm>
          <a:prstGeom prst="rect">
            <a:avLst/>
          </a:prstGeom>
        </p:spPr>
      </p:pic>
      <p:sp>
        <p:nvSpPr>
          <p:cNvPr id="6" name="TextBox 5">
            <a:extLst>
              <a:ext uri="{FF2B5EF4-FFF2-40B4-BE49-F238E27FC236}">
                <a16:creationId xmlns:a16="http://schemas.microsoft.com/office/drawing/2014/main" id="{6231DF2D-15D2-1FCD-FF99-3C99FD2AAAF9}"/>
              </a:ext>
            </a:extLst>
          </p:cNvPr>
          <p:cNvSpPr txBox="1"/>
          <p:nvPr/>
        </p:nvSpPr>
        <p:spPr>
          <a:xfrm>
            <a:off x="816795" y="1432714"/>
            <a:ext cx="10130319" cy="4524315"/>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a:t>
            </a:r>
            <a:r>
              <a:rPr lang="vi-VN" sz="2400" b="0" i="0" dirty="0" smtClean="0">
                <a:solidFill>
                  <a:srgbClr val="000000"/>
                </a:solidFill>
                <a:effectLst/>
                <a:latin typeface="Cambria" panose="02040503050406030204" pitchFamily="18" charset="0"/>
                <a:ea typeface="Cambria" panose="02040503050406030204" pitchFamily="18" charset="0"/>
              </a:rPr>
              <a:t>rũ</a:t>
            </a:r>
          </a:p>
          <a:p>
            <a:pPr algn="just" latinLnBrk="0"/>
            <a:r>
              <a:rPr lang="vi-VN"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sang một bên. </a:t>
            </a:r>
            <a:endParaRPr lang="vi-VN" sz="2400" b="0" i="0" dirty="0" smtClean="0">
              <a:solidFill>
                <a:srgbClr val="000000"/>
              </a:solidFill>
              <a:effectLst/>
              <a:latin typeface="Cambria" panose="02040503050406030204" pitchFamily="18" charset="0"/>
              <a:ea typeface="Cambria" panose="02040503050406030204" pitchFamily="18" charset="0"/>
            </a:endParaRPr>
          </a:p>
          <a:p>
            <a:pPr algn="just" latinLnBrk="0"/>
            <a:r>
              <a:rPr lang="vi-VN" sz="2400" b="0" i="0" dirty="0" smtClean="0">
                <a:solidFill>
                  <a:srgbClr val="000000"/>
                </a:solidFill>
                <a:effectLst/>
                <a:latin typeface="Cambria" panose="02040503050406030204" pitchFamily="18" charset="0"/>
                <a:ea typeface="Cambria" panose="02040503050406030204" pitchFamily="18" charset="0"/>
              </a:rPr>
              <a:t>Không </a:t>
            </a:r>
            <a:r>
              <a:rPr lang="vi-VN" sz="2400" b="0" i="0" dirty="0">
                <a:solidFill>
                  <a:srgbClr val="000000"/>
                </a:solidFill>
                <a:effectLst/>
                <a:latin typeface="Cambria" panose="02040503050406030204" pitchFamily="18" charset="0"/>
                <a:ea typeface="Cambria" panose="02040503050406030204" pitchFamily="18" charset="0"/>
              </a:rPr>
              <a:t>làm thế nào được, cô chủ đã quyết định rồi.</a:t>
            </a:r>
          </a:p>
        </p:txBody>
      </p:sp>
    </p:spTree>
    <p:extLst>
      <p:ext uri="{BB962C8B-B14F-4D97-AF65-F5344CB8AC3E}">
        <p14:creationId xmlns:p14="http://schemas.microsoft.com/office/powerpoint/2010/main" val="4057604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E00A8-E5D9-DC51-13DF-7E825584D4A8}"/>
              </a:ext>
            </a:extLst>
          </p:cNvPr>
          <p:cNvSpPr txBox="1"/>
          <p:nvPr/>
        </p:nvSpPr>
        <p:spPr>
          <a:xfrm>
            <a:off x="739739" y="610136"/>
            <a:ext cx="10849509" cy="5632311"/>
          </a:xfrm>
          <a:prstGeom prst="rect">
            <a:avLst/>
          </a:prstGeom>
          <a:noFill/>
        </p:spPr>
        <p:txBody>
          <a:bodyPr wrap="square" rtlCol="0">
            <a:spAutoFit/>
          </a:bodyPr>
          <a:lstStyle/>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Bà </a:t>
            </a:r>
            <a:r>
              <a:rPr lang="vi-VN" sz="2000" b="0" i="0" dirty="0" smtClean="0">
                <a:solidFill>
                  <a:srgbClr val="000000"/>
                </a:solidFill>
                <a:effectLst/>
                <a:latin typeface="Cambria" panose="02040503050406030204" pitchFamily="18" charset="0"/>
                <a:ea typeface="Cambria" panose="02040503050406030204" pitchFamily="18" charset="0"/>
              </a:rPr>
              <a:t>hàng xóm </a:t>
            </a:r>
            <a:r>
              <a:rPr lang="vi-VN" sz="2000" b="0" i="0" dirty="0">
                <a:solidFill>
                  <a:srgbClr val="000000"/>
                </a:solidFill>
                <a:effectLst/>
                <a:latin typeface="Cambria" panose="02040503050406030204" pitchFamily="18" charset="0"/>
                <a:ea typeface="Cambria" panose="02040503050406030204" pitchFamily="18" charset="0"/>
              </a:rPr>
              <a:t>bằng lòng. Cô bé mang gà mái về. Con gà mái này có lớp lông tơ dày ấm áp. Cô 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a:t>
            </a:r>
            <a:r>
              <a:rPr lang="vi-VN" sz="2000" b="0" i="0" dirty="0" smtClean="0">
                <a:solidFill>
                  <a:srgbClr val="000000"/>
                </a:solidFill>
                <a:effectLst/>
                <a:latin typeface="Cambria" panose="02040503050406030204" pitchFamily="18" charset="0"/>
                <a:ea typeface="Cambria" panose="02040503050406030204" pitchFamily="18" charset="0"/>
              </a:rPr>
              <a:t>nhé, </a:t>
            </a:r>
            <a:r>
              <a:rPr lang="vi-VN" sz="2000" b="0" i="0" dirty="0">
                <a:solidFill>
                  <a:srgbClr val="000000"/>
                </a:solidFill>
                <a:effectLst/>
                <a:latin typeface="Cambria" panose="02040503050406030204" pitchFamily="18" charset="0"/>
                <a:ea typeface="Cambria" panose="02040503050406030204" pitchFamily="18" charset="0"/>
              </a:rPr>
              <a:t>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r>
              <a:rPr lang="vi-VN" sz="2000" b="0" i="0" dirty="0" smtClean="0">
                <a:solidFill>
                  <a:srgbClr val="000000"/>
                </a:solidFill>
                <a:effectLst/>
                <a:latin typeface="Cambria" panose="02040503050406030204" pitchFamily="18" charset="0"/>
                <a:ea typeface="Cambria" panose="02040503050406030204" pitchFamily="18" charset="0"/>
              </a:rPr>
              <a:t>.</a:t>
            </a:r>
            <a:endParaRPr lang="vi-VN" sz="2000" b="0" i="0" dirty="0">
              <a:solidFill>
                <a:srgbClr val="000000"/>
              </a:solidFill>
              <a:effectLst/>
              <a:latin typeface="Cambria" panose="02040503050406030204" pitchFamily="18" charset="0"/>
              <a:ea typeface="Cambria" panose="02040503050406030204" pitchFamily="18" charset="0"/>
            </a:endParaRP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3212733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33898390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1026</Words>
  <Application>Microsoft Office PowerPoint</Application>
  <PresentationFormat>Widescreen</PresentationFormat>
  <Paragraphs>62</Paragraphs>
  <Slides>21</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宋体</vt:lpstr>
      <vt:lpstr>Arial</vt:lpstr>
      <vt:lpstr>Calibri</vt:lpstr>
      <vt:lpstr>Calibri Light</vt:lpstr>
      <vt:lpstr>Cambria</vt:lpstr>
      <vt:lpstr>等线</vt:lpstr>
      <vt:lpstr>华文琥珀</vt:lpstr>
      <vt:lpstr>Times New Roman</vt:lpstr>
      <vt:lpstr>字魂37号-波纹乖乖体</vt:lpstr>
      <vt:lpstr>思源黑体 CN</vt:lpstr>
      <vt:lpstr>思源黑体 CN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2024-02-20T09:40:35Z</dcterms:created>
  <dcterms:modified xsi:type="dcterms:W3CDTF">2024-02-20T09:40:47Z</dcterms:modified>
</cp:coreProperties>
</file>