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1"/>
  </p:notesMasterIdLst>
  <p:sldIdLst>
    <p:sldId id="361" r:id="rId4"/>
    <p:sldId id="360" r:id="rId5"/>
    <p:sldId id="364" r:id="rId6"/>
    <p:sldId id="357" r:id="rId7"/>
    <p:sldId id="362" r:id="rId8"/>
    <p:sldId id="363" r:id="rId9"/>
    <p:sldId id="365" r:id="rId10"/>
    <p:sldId id="377" r:id="rId11"/>
    <p:sldId id="378" r:id="rId12"/>
    <p:sldId id="380" r:id="rId13"/>
    <p:sldId id="379" r:id="rId14"/>
    <p:sldId id="372" r:id="rId15"/>
    <p:sldId id="381" r:id="rId16"/>
    <p:sldId id="382" r:id="rId17"/>
    <p:sldId id="383" r:id="rId18"/>
    <p:sldId id="344" r:id="rId19"/>
    <p:sldId id="34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2025/12/30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2025/12/30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1F7129-5090-D25B-3436-511FE495CE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D3B2E81-1606-A33F-BB2F-B89B6773DE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DD7C54-E74F-6C1D-A236-5F0AAECDD5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KHỞI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ĐỘNG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01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Quan lời nói: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thái độ: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việc làm: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VẬN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aseline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34108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những việc em dự định làm để thể hiện lòng biết ơn người thân trong gia đình.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426720" y="0"/>
            <a:ext cx="11094720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94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CDA25D-D891-5513-EB21-A170D08C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2248217"/>
            <a:ext cx="9484043" cy="40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0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95944"/>
            <a:ext cx="11916224" cy="6762056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78FC944-B80B-4EAF-869C-E4517B54800B}"/>
              </a:ext>
            </a:extLst>
          </p:cNvPr>
          <p:cNvSpPr/>
          <p:nvPr/>
        </p:nvSpPr>
        <p:spPr>
          <a:xfrm>
            <a:off x="1110342" y="1751605"/>
            <a:ext cx="9971315" cy="0"/>
          </a:xfrm>
          <a:custGeom>
            <a:avLst/>
            <a:gdLst>
              <a:gd name="connsiteX0" fmla="*/ 0 w 9971315"/>
              <a:gd name="connsiteY0" fmla="*/ 0 h 0"/>
              <a:gd name="connsiteX1" fmla="*/ 9971315 w 99713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71315">
                <a:moveTo>
                  <a:pt x="0" y="0"/>
                </a:moveTo>
                <a:lnTo>
                  <a:pt x="9971315" y="0"/>
                </a:lnTo>
              </a:path>
            </a:pathLst>
          </a:custGeom>
          <a:noFill/>
          <a:ln w="25400">
            <a:solidFill>
              <a:srgbClr val="3E877E"/>
            </a:solidFill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C0B224-D40F-4C25-9E46-8FB01FC82A60}"/>
              </a:ext>
            </a:extLst>
          </p:cNvPr>
          <p:cNvSpPr txBox="1"/>
          <p:nvPr/>
        </p:nvSpPr>
        <p:spPr>
          <a:xfrm>
            <a:off x="3246251" y="1260672"/>
            <a:ext cx="56994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r>
              <a:rPr lang="en-US" altLang="zh-CN" sz="4800" dirty="0">
                <a:latin typeface="#9Slide03 Saira SemiCondensed B" panose="00000806000000000000" pitchFamily="2" charset="0"/>
                <a:sym typeface="+mn-lt"/>
              </a:rPr>
              <a:t>DẶN DÒ</a:t>
            </a:r>
            <a:endParaRPr lang="zh-CN" altLang="en-US" sz="4800" dirty="0">
              <a:latin typeface="#9Slide03 Saira SemiCondensed B" panose="00000806000000000000" pitchFamily="2" charset="0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185312-1007-465C-9BA8-A863BEDE4C82}"/>
              </a:ext>
            </a:extLst>
          </p:cNvPr>
          <p:cNvSpPr txBox="1"/>
          <p:nvPr/>
        </p:nvSpPr>
        <p:spPr>
          <a:xfrm>
            <a:off x="4494083" y="2167683"/>
            <a:ext cx="674518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r>
              <a:rPr lang="en-US" altLang="zh-CN" sz="2800" dirty="0">
                <a:latin typeface="Cambria" panose="02040503050406030204" pitchFamily="18" charset="0"/>
                <a:sym typeface="+mn-lt"/>
              </a:rPr>
              <a:t>………………</a:t>
            </a:r>
            <a:endParaRPr lang="zh-CN" altLang="en-US" sz="2800" dirty="0">
              <a:latin typeface="Cambria" panose="02040503050406030204" pitchFamily="18" charset="0"/>
              <a:sym typeface="+mn-lt"/>
            </a:endParaRPr>
          </a:p>
        </p:txBody>
      </p:sp>
      <p:pic>
        <p:nvPicPr>
          <p:cNvPr id="9" name="图片 8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4" y="2242539"/>
            <a:ext cx="3742690" cy="3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42" y="4563352"/>
            <a:ext cx="2178628" cy="21786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1EB365F-D371-41EB-971B-ECE109FD0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334645"/>
          </a:xfrm>
          <a:custGeom>
            <a:avLst/>
            <a:gdLst>
              <a:gd name="connsiteX0" fmla="*/ 0 w 12192000"/>
              <a:gd name="connsiteY0" fmla="*/ 0 h 5334645"/>
              <a:gd name="connsiteX1" fmla="*/ 12192000 w 12192000"/>
              <a:gd name="connsiteY1" fmla="*/ 0 h 5334645"/>
              <a:gd name="connsiteX2" fmla="*/ 12192000 w 12192000"/>
              <a:gd name="connsiteY2" fmla="*/ 5334645 h 5334645"/>
              <a:gd name="connsiteX3" fmla="*/ 0 w 12192000"/>
              <a:gd name="connsiteY3" fmla="*/ 5334645 h 5334645"/>
              <a:gd name="connsiteX4" fmla="*/ 0 w 12192000"/>
              <a:gd name="connsiteY4" fmla="*/ 0 h 5334645"/>
              <a:gd name="connsiteX5" fmla="*/ 7245927 w 12192000"/>
              <a:gd name="connsiteY5" fmla="*/ 443345 h 5334645"/>
              <a:gd name="connsiteX6" fmla="*/ 7245927 w 12192000"/>
              <a:gd name="connsiteY6" fmla="*/ 2064327 h 5334645"/>
              <a:gd name="connsiteX7" fmla="*/ 9739745 w 12192000"/>
              <a:gd name="connsiteY7" fmla="*/ 2064327 h 5334645"/>
              <a:gd name="connsiteX8" fmla="*/ 9739745 w 12192000"/>
              <a:gd name="connsiteY8" fmla="*/ 443345 h 5334645"/>
              <a:gd name="connsiteX9" fmla="*/ 7245927 w 12192000"/>
              <a:gd name="connsiteY9" fmla="*/ 443345 h 53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4645">
                <a:moveTo>
                  <a:pt x="0" y="0"/>
                </a:moveTo>
                <a:lnTo>
                  <a:pt x="12192000" y="0"/>
                </a:lnTo>
                <a:lnTo>
                  <a:pt x="12192000" y="5334645"/>
                </a:lnTo>
                <a:lnTo>
                  <a:pt x="0" y="5334645"/>
                </a:lnTo>
                <a:lnTo>
                  <a:pt x="0" y="0"/>
                </a:lnTo>
                <a:close/>
                <a:moveTo>
                  <a:pt x="7245927" y="443345"/>
                </a:moveTo>
                <a:lnTo>
                  <a:pt x="7245927" y="2064327"/>
                </a:lnTo>
                <a:lnTo>
                  <a:pt x="9739745" y="2064327"/>
                </a:lnTo>
                <a:lnTo>
                  <a:pt x="9739745" y="443345"/>
                </a:lnTo>
                <a:lnTo>
                  <a:pt x="7245927" y="44334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DB8D3C-9819-47E9-974B-4DC68403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7808"/>
            <a:ext cx="12192000" cy="30601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13" y="3367284"/>
            <a:ext cx="3737264" cy="373726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2" y="5373895"/>
            <a:ext cx="1681108" cy="107867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8AB5470-20FB-4098-8E09-C8E558372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49" y="2818619"/>
            <a:ext cx="2743854" cy="34894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28C49C-A28B-603E-D3EF-22B7D72C3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54" y="1480207"/>
            <a:ext cx="11510246" cy="2414225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D5773B6-1469-B87E-06BC-B759EE2AC5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415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9" y="1507644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448" y="3207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09" y="2660038"/>
            <a:ext cx="7986452" cy="2005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en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632030" y="451826"/>
            <a:ext cx="7343569" cy="1335788"/>
            <a:chOff x="2884840" y="2413561"/>
            <a:chExt cx="4304831" cy="705004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499951" y="2941026"/>
            <a:ext cx="6571410" cy="1956094"/>
            <a:chOff x="2884840" y="2413561"/>
            <a:chExt cx="4304831" cy="705004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lang="en-US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78608" y="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giấy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Thái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an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ủi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356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微软雅黑</vt:lpstr>
      <vt:lpstr>#9Slide03 Saira SemiCondensed B</vt:lpstr>
      <vt:lpstr>#9Slide07 Cadena</vt:lpstr>
      <vt:lpstr>Arial</vt:lpstr>
      <vt:lpstr>Calibri</vt:lpstr>
      <vt:lpstr>Cambria</vt:lpstr>
      <vt:lpstr>等线</vt:lpstr>
      <vt:lpstr>FC Onigiri Outline</vt:lpstr>
      <vt:lpstr>Times New Roman</vt:lpstr>
      <vt:lpstr>Wingdings</vt:lpstr>
      <vt:lpstr>字魂131号-酷乐潮玩体</vt:lpstr>
      <vt:lpstr>字魂58号-创中黑</vt:lpstr>
      <vt:lpstr>思源黑体 CN Bold</vt:lpstr>
      <vt:lpstr>思源黑体 CN Medium</vt:lpstr>
      <vt:lpstr>汉仪正圆-55W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Administrator</cp:lastModifiedBy>
  <cp:revision>150</cp:revision>
  <dcterms:created xsi:type="dcterms:W3CDTF">2020-12-18T11:03:25Z</dcterms:created>
  <dcterms:modified xsi:type="dcterms:W3CDTF">2025-12-30T04:52:31Z</dcterms:modified>
</cp:coreProperties>
</file>