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sldIdLst>
    <p:sldId id="305" r:id="rId4"/>
    <p:sldId id="296" r:id="rId5"/>
    <p:sldId id="295" r:id="rId6"/>
    <p:sldId id="307" r:id="rId7"/>
    <p:sldId id="329" r:id="rId8"/>
    <p:sldId id="330" r:id="rId9"/>
    <p:sldId id="258" r:id="rId10"/>
    <p:sldId id="331" r:id="rId11"/>
    <p:sldId id="332" r:id="rId12"/>
    <p:sldId id="333" r:id="rId13"/>
    <p:sldId id="328"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69" d="100"/>
          <a:sy n="69"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04F-E4FB-3B06-0CB6-C6F8065810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EF24A-915A-A458-869C-58D0076E495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BAC5-88CB-1209-0491-EADEE28E8FFD}"/>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5" name="Footer Placeholder 4">
            <a:extLst>
              <a:ext uri="{FF2B5EF4-FFF2-40B4-BE49-F238E27FC236}">
                <a16:creationId xmlns:a16="http://schemas.microsoft.com/office/drawing/2014/main" id="{299D26F5-0350-7405-37B0-A5BE3F08F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BB662D-08F3-828F-D3F4-442F1F5B0719}"/>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958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48A-5FCB-156D-3F08-C9B3C7A20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69A9C-FF88-8DB4-6ED4-453909C390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58EF1-190F-6EF1-7FDF-1EEFD9F3A5C9}"/>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5" name="Footer Placeholder 4">
            <a:extLst>
              <a:ext uri="{FF2B5EF4-FFF2-40B4-BE49-F238E27FC236}">
                <a16:creationId xmlns:a16="http://schemas.microsoft.com/office/drawing/2014/main" id="{805C93D0-66C3-638C-83D8-BEA38F8B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0AB-C48C-4E48-D8C0-BB11CDB61088}"/>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10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4ED1F-EC31-1195-7440-82CCF6B8D8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0A6AE-8417-53F2-6D3E-ED174294E9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5A39-0EBC-BC20-C5B4-40A99ADA1C55}"/>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5" name="Footer Placeholder 4">
            <a:extLst>
              <a:ext uri="{FF2B5EF4-FFF2-40B4-BE49-F238E27FC236}">
                <a16:creationId xmlns:a16="http://schemas.microsoft.com/office/drawing/2014/main" id="{DBD2A3C3-0C61-8C84-166D-09F28E385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77965A-1BA5-F11B-5673-30BFB6BD399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1894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41293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569293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34517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132285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989874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92618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675696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9260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D8B-31F8-84EF-CE0A-B087D92D6A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AF6CA6-9DFD-71F9-7796-6C72FE6013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1A58-88F8-3269-E13E-95DE80B5A75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5" name="Footer Placeholder 4">
            <a:extLst>
              <a:ext uri="{FF2B5EF4-FFF2-40B4-BE49-F238E27FC236}">
                <a16:creationId xmlns:a16="http://schemas.microsoft.com/office/drawing/2014/main" id="{4C4757F9-E78A-2734-3590-07115F22A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D93E06-27F1-D79F-66B1-BD664D1DCDE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06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6412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98624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2025/12/18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7316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5916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DE46-65B0-52F3-1DED-F547006DF8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30355-1AC7-318D-7203-B40CC6DF5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5A2E9-ED3E-D9ED-F722-1365BA0C6FF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5" name="Footer Placeholder 4">
            <a:extLst>
              <a:ext uri="{FF2B5EF4-FFF2-40B4-BE49-F238E27FC236}">
                <a16:creationId xmlns:a16="http://schemas.microsoft.com/office/drawing/2014/main" id="{DBB7C795-D094-4CDE-1C99-1B75B46E8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51F319-9177-C398-9CAA-996F94450F75}"/>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6616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9278264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34537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42254873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83514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6872101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54488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525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7941683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540970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484-C621-2782-1F9C-4AC7272460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FCFEEE-E07A-56B5-79C1-6A1BC324700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1E61-DD08-CD4F-F48C-E206D9BA4F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4597-C2C5-AC4C-3778-47000885737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6" name="Footer Placeholder 5">
            <a:extLst>
              <a:ext uri="{FF2B5EF4-FFF2-40B4-BE49-F238E27FC236}">
                <a16:creationId xmlns:a16="http://schemas.microsoft.com/office/drawing/2014/main" id="{C71A567D-61C4-7489-5EA6-ED3CEA952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2F492-B966-9084-500E-B4257E9DEB5F}"/>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9802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165120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2025/12/18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128743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ED7-A02F-859F-3A83-94FDD2A9C0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2DEC8-4881-B891-6F4B-63D3ACC755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FDF8A-77E9-8558-C8A7-6689BF427D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C5B2-F6C9-7D49-789F-899898F944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2875C-AA19-2CA5-E9F5-FC25F49C1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9B9A-1461-709C-9A41-303E6CA2F0E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8" name="Footer Placeholder 7">
            <a:extLst>
              <a:ext uri="{FF2B5EF4-FFF2-40B4-BE49-F238E27FC236}">
                <a16:creationId xmlns:a16="http://schemas.microsoft.com/office/drawing/2014/main" id="{D26F5B6C-637E-86A6-1BC9-1D60B4892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3F6414-4655-5542-183F-5D63851BD8D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8883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A25-EFF5-532A-7008-DE8ADCEB84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C7661-BE10-25C1-DF5D-AA710731F907}"/>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4" name="Footer Placeholder 3">
            <a:extLst>
              <a:ext uri="{FF2B5EF4-FFF2-40B4-BE49-F238E27FC236}">
                <a16:creationId xmlns:a16="http://schemas.microsoft.com/office/drawing/2014/main" id="{5529396E-4AF5-1589-32A2-8704A08AF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DE4C24-20C8-CEC9-26A4-2DBD89F37957}"/>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3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C1CEF-E676-206D-FB2F-A493CF24A8C4}"/>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3" name="Footer Placeholder 2">
            <a:extLst>
              <a:ext uri="{FF2B5EF4-FFF2-40B4-BE49-F238E27FC236}">
                <a16:creationId xmlns:a16="http://schemas.microsoft.com/office/drawing/2014/main" id="{ECC86C60-6FCE-9592-3CE9-0708E5EF1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59637A-C611-B482-AD4F-E332CA17D54E}"/>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012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39-18B9-1807-003F-78B6F7C3E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D63B2-D925-DBA2-4975-EE9B58B33D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2EA3-F666-026E-3F29-E9BA8A3B4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86CF7-7DF0-B699-96CF-5FE77C3D216C}"/>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6" name="Footer Placeholder 5">
            <a:extLst>
              <a:ext uri="{FF2B5EF4-FFF2-40B4-BE49-F238E27FC236}">
                <a16:creationId xmlns:a16="http://schemas.microsoft.com/office/drawing/2014/main" id="{2863AAC7-E941-5AD0-5F2D-F242D9C4B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EBE917-AE6B-9A95-AA8B-D9D80C532011}"/>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289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ADC4-D9FE-A575-404E-AED9D17F9E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07DA6-6B03-78A9-8A6B-E08DEF254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902DD-A15F-EC04-86CF-8280061B6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D1C2-4ED8-4FEF-4872-07E22DDC0B58}"/>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12/18/2025</a:t>
            </a:fld>
            <a:endParaRPr lang="en-US"/>
          </a:p>
        </p:txBody>
      </p:sp>
      <p:sp>
        <p:nvSpPr>
          <p:cNvPr id="6" name="Footer Placeholder 5">
            <a:extLst>
              <a:ext uri="{FF2B5EF4-FFF2-40B4-BE49-F238E27FC236}">
                <a16:creationId xmlns:a16="http://schemas.microsoft.com/office/drawing/2014/main" id="{E1BD1142-6DFF-3B47-8F2C-610461F88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ACEA4-95CF-F26E-6791-D014CB58439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7549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811E4C65-8D21-B159-F5CC-9F652111194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725105" y="77086"/>
            <a:ext cx="1548251" cy="1548251"/>
          </a:xfrm>
          <a:prstGeom prst="rect">
            <a:avLst/>
          </a:prstGeom>
        </p:spPr>
      </p:pic>
    </p:spTree>
    <p:extLst>
      <p:ext uri="{BB962C8B-B14F-4D97-AF65-F5344CB8AC3E}">
        <p14:creationId xmlns:p14="http://schemas.microsoft.com/office/powerpoint/2010/main" val="376173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grpSp>
        <p:nvGrpSpPr>
          <p:cNvPr id="7" name="组合 10">
            <a:extLst>
              <a:ext uri="{FF2B5EF4-FFF2-40B4-BE49-F238E27FC236}">
                <a16:creationId xmlns:a16="http://schemas.microsoft.com/office/drawing/2014/main" id="{BFDAFA8F-4DB1-8853-113F-F78643B5A819}"/>
              </a:ext>
            </a:extLst>
          </p:cNvPr>
          <p:cNvGrpSpPr/>
          <p:nvPr userDrawn="1"/>
        </p:nvGrpSpPr>
        <p:grpSpPr>
          <a:xfrm>
            <a:off x="0" y="0"/>
            <a:ext cx="12773660" cy="6858000"/>
            <a:chOff x="-34" y="0"/>
            <a:chExt cx="20116" cy="10800"/>
          </a:xfrm>
        </p:grpSpPr>
        <p:grpSp>
          <p:nvGrpSpPr>
            <p:cNvPr id="8" name="组合 1">
              <a:extLst>
                <a:ext uri="{FF2B5EF4-FFF2-40B4-BE49-F238E27FC236}">
                  <a16:creationId xmlns:a16="http://schemas.microsoft.com/office/drawing/2014/main" id="{BDE24665-4029-AAD3-7BC8-A3ECD4C94A0A}"/>
                </a:ext>
              </a:extLst>
            </p:cNvPr>
            <p:cNvGrpSpPr/>
            <p:nvPr/>
          </p:nvGrpSpPr>
          <p:grpSpPr>
            <a:xfrm>
              <a:off x="-34" y="0"/>
              <a:ext cx="20117" cy="10800"/>
              <a:chOff x="0" y="0"/>
              <a:chExt cx="20117" cy="10800"/>
            </a:xfrm>
          </p:grpSpPr>
          <p:pic>
            <p:nvPicPr>
              <p:cNvPr id="12" name="图片 17" descr="26">
                <a:extLst>
                  <a:ext uri="{FF2B5EF4-FFF2-40B4-BE49-F238E27FC236}">
                    <a16:creationId xmlns:a16="http://schemas.microsoft.com/office/drawing/2014/main" id="{57E4E89F-2DE0-4976-60D4-C34B2114A6AB}"/>
                  </a:ext>
                </a:extLst>
              </p:cNvPr>
              <p:cNvPicPr>
                <a:picLocks noChangeAspect="1"/>
              </p:cNvPicPr>
              <p:nvPr/>
            </p:nvPicPr>
            <p:blipFill>
              <a:blip r:embed="rId14"/>
              <a:srcRect t="186" r="61214"/>
              <a:stretch>
                <a:fillRect/>
              </a:stretch>
            </p:blipFill>
            <p:spPr>
              <a:xfrm>
                <a:off x="0" y="0"/>
                <a:ext cx="8819" cy="10800"/>
              </a:xfrm>
              <a:prstGeom prst="rect">
                <a:avLst/>
              </a:prstGeom>
            </p:spPr>
          </p:pic>
          <p:pic>
            <p:nvPicPr>
              <p:cNvPr id="13" name="图片 2" descr="26">
                <a:extLst>
                  <a:ext uri="{FF2B5EF4-FFF2-40B4-BE49-F238E27FC236}">
                    <a16:creationId xmlns:a16="http://schemas.microsoft.com/office/drawing/2014/main" id="{FAC269B0-8ACD-9551-4146-38897EAD2A13}"/>
                  </a:ext>
                </a:extLst>
              </p:cNvPr>
              <p:cNvPicPr>
                <a:picLocks noChangeAspect="1"/>
              </p:cNvPicPr>
              <p:nvPr/>
            </p:nvPicPr>
            <p:blipFill>
              <a:blip r:embed="rId14"/>
              <a:srcRect l="70323" t="48702"/>
              <a:stretch>
                <a:fillRect/>
              </a:stretch>
            </p:blipFill>
            <p:spPr>
              <a:xfrm>
                <a:off x="13505" y="6116"/>
                <a:ext cx="5695" cy="4684"/>
              </a:xfrm>
              <a:prstGeom prst="rect">
                <a:avLst/>
              </a:prstGeom>
            </p:spPr>
          </p:pic>
          <p:pic>
            <p:nvPicPr>
              <p:cNvPr id="14" name="图片 3" descr="26">
                <a:extLst>
                  <a:ext uri="{FF2B5EF4-FFF2-40B4-BE49-F238E27FC236}">
                    <a16:creationId xmlns:a16="http://schemas.microsoft.com/office/drawing/2014/main" id="{94399CB2-FB15-F208-9099-E339AB9DD1D1}"/>
                  </a:ext>
                </a:extLst>
              </p:cNvPr>
              <p:cNvPicPr>
                <a:picLocks noChangeAspect="1"/>
              </p:cNvPicPr>
              <p:nvPr/>
            </p:nvPicPr>
            <p:blipFill>
              <a:blip r:embed="rId14"/>
              <a:srcRect l="44669" b="62469"/>
              <a:stretch>
                <a:fillRect/>
              </a:stretch>
            </p:blipFill>
            <p:spPr>
              <a:xfrm>
                <a:off x="9499" y="0"/>
                <a:ext cx="10618" cy="3427"/>
              </a:xfrm>
              <a:prstGeom prst="rect">
                <a:avLst/>
              </a:prstGeom>
            </p:spPr>
          </p:pic>
        </p:grpSp>
        <p:grpSp>
          <p:nvGrpSpPr>
            <p:cNvPr id="9" name="组合 9">
              <a:extLst>
                <a:ext uri="{FF2B5EF4-FFF2-40B4-BE49-F238E27FC236}">
                  <a16:creationId xmlns:a16="http://schemas.microsoft.com/office/drawing/2014/main" id="{0C1F4E96-1711-0E0F-3A84-787B9D9EC731}"/>
                </a:ext>
              </a:extLst>
            </p:cNvPr>
            <p:cNvGrpSpPr/>
            <p:nvPr/>
          </p:nvGrpSpPr>
          <p:grpSpPr>
            <a:xfrm>
              <a:off x="542" y="552"/>
              <a:ext cx="18164" cy="9812"/>
              <a:chOff x="542" y="552"/>
              <a:chExt cx="18164" cy="9812"/>
            </a:xfrm>
          </p:grpSpPr>
          <p:sp>
            <p:nvSpPr>
              <p:cNvPr id="10" name="矩形 4">
                <a:extLst>
                  <a:ext uri="{FF2B5EF4-FFF2-40B4-BE49-F238E27FC236}">
                    <a16:creationId xmlns:a16="http://schemas.microsoft.com/office/drawing/2014/main" id="{47677673-141E-1242-AE51-4CC441D0ED83}"/>
                  </a:ext>
                </a:extLst>
              </p:cNvPr>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1" name="矩形 8">
                <a:extLst>
                  <a:ext uri="{FF2B5EF4-FFF2-40B4-BE49-F238E27FC236}">
                    <a16:creationId xmlns:a16="http://schemas.microsoft.com/office/drawing/2014/main" id="{8CF99104-C097-C796-7D10-9D97DA8BFBE6}"/>
                  </a:ext>
                </a:extLst>
              </p:cNvPr>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spTree>
    <p:extLst>
      <p:ext uri="{BB962C8B-B14F-4D97-AF65-F5344CB8AC3E}">
        <p14:creationId xmlns:p14="http://schemas.microsoft.com/office/powerpoint/2010/main" val="10117362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pic>
        <p:nvPicPr>
          <p:cNvPr id="2" name="Picture 1">
            <a:extLst>
              <a:ext uri="{FF2B5EF4-FFF2-40B4-BE49-F238E27FC236}">
                <a16:creationId xmlns:a16="http://schemas.microsoft.com/office/drawing/2014/main" id="{33F097AC-B028-7C31-9383-F01F12F3A59B}"/>
              </a:ext>
            </a:extLst>
          </p:cNvPr>
          <p:cNvPicPr>
            <a:picLocks noChangeAspect="1"/>
          </p:cNvPicPr>
          <p:nvPr/>
        </p:nvPicPr>
        <p:blipFill>
          <a:blip r:embed="rId7"/>
          <a:stretch>
            <a:fillRect/>
          </a:stretch>
        </p:blipFill>
        <p:spPr>
          <a:xfrm>
            <a:off x="2282161" y="2232313"/>
            <a:ext cx="8193734" cy="2981202"/>
          </a:xfrm>
          <a:prstGeom prst="rect">
            <a:avLst/>
          </a:prstGeom>
        </p:spPr>
      </p:pic>
    </p:spTree>
    <p:extLst>
      <p:ext uri="{BB962C8B-B14F-4D97-AF65-F5344CB8AC3E}">
        <p14:creationId xmlns:p14="http://schemas.microsoft.com/office/powerpoint/2010/main" val="18949594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DAF7F-3C98-955A-CA2D-186580AF42E3}"/>
              </a:ext>
            </a:extLst>
          </p:cNvPr>
          <p:cNvSpPr txBox="1"/>
          <p:nvPr/>
        </p:nvSpPr>
        <p:spPr>
          <a:xfrm>
            <a:off x="1324558" y="2415572"/>
            <a:ext cx="9063612" cy="982385"/>
          </a:xfrm>
          <a:prstGeom prst="rect">
            <a:avLst/>
          </a:prstGeom>
          <a:solidFill>
            <a:schemeClr val="bg1"/>
          </a:solidFill>
        </p:spPr>
        <p:txBody>
          <a:bodyPr wrap="square" rtlCol="0">
            <a:spAutoFit/>
          </a:bodyPr>
          <a:lstStyle/>
          <a:p>
            <a:pPr>
              <a:lnSpc>
                <a:spcPct val="150000"/>
              </a:lnSpc>
            </a:pP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Chuẩn</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bị</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bài</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mới</a:t>
            </a:r>
            <a:endParaRPr lang="en-US" sz="4400" b="1" dirty="0">
              <a:solidFill>
                <a:srgbClr val="683900"/>
              </a:solidFill>
              <a:latin typeface="Cambria" panose="02040503050406030204" pitchFamily="18" charset="0"/>
            </a:endParaRPr>
          </a:p>
        </p:txBody>
      </p:sp>
      <p:pic>
        <p:nvPicPr>
          <p:cNvPr id="10" name="Picture 9">
            <a:extLst>
              <a:ext uri="{FF2B5EF4-FFF2-40B4-BE49-F238E27FC236}">
                <a16:creationId xmlns:a16="http://schemas.microsoft.com/office/drawing/2014/main" id="{910EC770-2133-98D9-105E-55C6414DF4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8347" y="2891142"/>
            <a:ext cx="2776919" cy="3438068"/>
          </a:xfrm>
          <a:prstGeom prst="rect">
            <a:avLst/>
          </a:prstGeom>
        </p:spPr>
      </p:pic>
      <p:pic>
        <p:nvPicPr>
          <p:cNvPr id="12" name="图片 16" descr="24">
            <a:extLst>
              <a:ext uri="{FF2B5EF4-FFF2-40B4-BE49-F238E27FC236}">
                <a16:creationId xmlns:a16="http://schemas.microsoft.com/office/drawing/2014/main" id="{9CAE7BD5-5E53-3B8F-9BE4-EBF9A11C2978}"/>
              </a:ext>
            </a:extLst>
          </p:cNvPr>
          <p:cNvPicPr>
            <a:picLocks noChangeAspect="1"/>
          </p:cNvPicPr>
          <p:nvPr/>
        </p:nvPicPr>
        <p:blipFill>
          <a:blip r:embed="rId3"/>
          <a:stretch>
            <a:fillRect/>
          </a:stretch>
        </p:blipFill>
        <p:spPr>
          <a:xfrm>
            <a:off x="6657026" y="1083945"/>
            <a:ext cx="872490" cy="923290"/>
          </a:xfrm>
          <a:prstGeom prst="rect">
            <a:avLst/>
          </a:prstGeom>
        </p:spPr>
      </p:pic>
      <p:pic>
        <p:nvPicPr>
          <p:cNvPr id="13" name="图片 26" descr="24">
            <a:extLst>
              <a:ext uri="{FF2B5EF4-FFF2-40B4-BE49-F238E27FC236}">
                <a16:creationId xmlns:a16="http://schemas.microsoft.com/office/drawing/2014/main" id="{9FDA6B0A-E641-0383-4E6C-5F291CCF03B4}"/>
              </a:ext>
            </a:extLst>
          </p:cNvPr>
          <p:cNvPicPr>
            <a:picLocks noChangeAspect="1"/>
          </p:cNvPicPr>
          <p:nvPr/>
        </p:nvPicPr>
        <p:blipFill>
          <a:blip r:embed="rId3"/>
          <a:stretch>
            <a:fillRect/>
          </a:stretch>
        </p:blipFill>
        <p:spPr>
          <a:xfrm>
            <a:off x="7624097" y="969022"/>
            <a:ext cx="548640" cy="580390"/>
          </a:xfrm>
          <a:prstGeom prst="rect">
            <a:avLst/>
          </a:prstGeom>
        </p:spPr>
      </p:pic>
      <p:pic>
        <p:nvPicPr>
          <p:cNvPr id="14" name="图片 27" descr="14">
            <a:extLst>
              <a:ext uri="{FF2B5EF4-FFF2-40B4-BE49-F238E27FC236}">
                <a16:creationId xmlns:a16="http://schemas.microsoft.com/office/drawing/2014/main" id="{D8517A7A-A2ED-3111-4339-D640139526AE}"/>
              </a:ext>
            </a:extLst>
          </p:cNvPr>
          <p:cNvPicPr>
            <a:picLocks noChangeAspect="1"/>
          </p:cNvPicPr>
          <p:nvPr/>
        </p:nvPicPr>
        <p:blipFill>
          <a:blip r:embed="rId4"/>
          <a:stretch>
            <a:fillRect/>
          </a:stretch>
        </p:blipFill>
        <p:spPr>
          <a:xfrm>
            <a:off x="743353" y="3759349"/>
            <a:ext cx="1162410" cy="2223074"/>
          </a:xfrm>
          <a:prstGeom prst="rect">
            <a:avLst/>
          </a:prstGeom>
        </p:spPr>
      </p:pic>
      <p:pic>
        <p:nvPicPr>
          <p:cNvPr id="2" name="Picture 1">
            <a:extLst>
              <a:ext uri="{FF2B5EF4-FFF2-40B4-BE49-F238E27FC236}">
                <a16:creationId xmlns:a16="http://schemas.microsoft.com/office/drawing/2014/main" id="{9F32B1AF-BBF8-5AC6-8884-BF1D1EAB6098}"/>
              </a:ext>
            </a:extLst>
          </p:cNvPr>
          <p:cNvPicPr>
            <a:picLocks noChangeAspect="1"/>
          </p:cNvPicPr>
          <p:nvPr/>
        </p:nvPicPr>
        <p:blipFill>
          <a:blip r:embed="rId5"/>
          <a:stretch>
            <a:fillRect/>
          </a:stretch>
        </p:blipFill>
        <p:spPr>
          <a:xfrm>
            <a:off x="2566237" y="565810"/>
            <a:ext cx="4133446" cy="2353260"/>
          </a:xfrm>
          <a:prstGeom prst="rect">
            <a:avLst/>
          </a:prstGeom>
        </p:spPr>
      </p:pic>
    </p:spTree>
    <p:extLst>
      <p:ext uri="{BB962C8B-B14F-4D97-AF65-F5344CB8AC3E}">
        <p14:creationId xmlns:p14="http://schemas.microsoft.com/office/powerpoint/2010/main" val="2450223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grpSp>
        <p:nvGrpSpPr>
          <p:cNvPr id="26" name="Group 25">
            <a:extLst>
              <a:ext uri="{FF2B5EF4-FFF2-40B4-BE49-F238E27FC236}">
                <a16:creationId xmlns:a16="http://schemas.microsoft.com/office/drawing/2014/main" id="{86B556F9-50A8-CF36-9173-848782D2AB33}"/>
              </a:ext>
            </a:extLst>
          </p:cNvPr>
          <p:cNvGrpSpPr/>
          <p:nvPr/>
        </p:nvGrpSpPr>
        <p:grpSpPr>
          <a:xfrm>
            <a:off x="4483934" y="813128"/>
            <a:ext cx="1409065" cy="1467295"/>
            <a:chOff x="604970" y="186661"/>
            <a:chExt cx="1409065" cy="1467295"/>
          </a:xfrm>
        </p:grpSpPr>
        <p:pic>
          <p:nvPicPr>
            <p:cNvPr id="2" name="图片 1" descr="13"/>
            <p:cNvPicPr>
              <a:picLocks noChangeAspect="1"/>
            </p:cNvPicPr>
            <p:nvPr/>
          </p:nvPicPr>
          <p:blipFill>
            <a:blip r:embed="rId6"/>
            <a:stretch>
              <a:fillRect/>
            </a:stretch>
          </p:blipFill>
          <p:spPr>
            <a:xfrm>
              <a:off x="604970" y="374431"/>
              <a:ext cx="1409065" cy="1279525"/>
            </a:xfrm>
            <a:prstGeom prst="rect">
              <a:avLst/>
            </a:prstGeom>
          </p:spPr>
        </p:pic>
        <p:pic>
          <p:nvPicPr>
            <p:cNvPr id="28" name="Picture 27">
              <a:extLst>
                <a:ext uri="{FF2B5EF4-FFF2-40B4-BE49-F238E27FC236}">
                  <a16:creationId xmlns:a16="http://schemas.microsoft.com/office/drawing/2014/main" id="{A22D3B67-F633-3259-5B4A-843524F3D471}"/>
                </a:ext>
              </a:extLst>
            </p:cNvPr>
            <p:cNvPicPr>
              <a:picLocks noChangeAspect="1"/>
            </p:cNvPicPr>
            <p:nvPr/>
          </p:nvPicPr>
          <p:blipFill>
            <a:blip r:embed="rId7"/>
            <a:stretch>
              <a:fillRect/>
            </a:stretch>
          </p:blipFill>
          <p:spPr>
            <a:xfrm rot="1964388">
              <a:off x="773577" y="186661"/>
              <a:ext cx="848550" cy="1300644"/>
            </a:xfrm>
            <a:prstGeom prst="rect">
              <a:avLst/>
            </a:prstGeom>
          </p:spPr>
        </p:pic>
      </p:grpSp>
      <p:grpSp>
        <p:nvGrpSpPr>
          <p:cNvPr id="21" name="Group 20">
            <a:extLst>
              <a:ext uri="{FF2B5EF4-FFF2-40B4-BE49-F238E27FC236}">
                <a16:creationId xmlns:a16="http://schemas.microsoft.com/office/drawing/2014/main" id="{565FE598-8BDE-072C-4E4D-E085E708AEB1}"/>
              </a:ext>
            </a:extLst>
          </p:cNvPr>
          <p:cNvGrpSpPr/>
          <p:nvPr/>
        </p:nvGrpSpPr>
        <p:grpSpPr>
          <a:xfrm>
            <a:off x="2418917" y="3202543"/>
            <a:ext cx="4386683" cy="2230054"/>
            <a:chOff x="1166945" y="2382978"/>
            <a:chExt cx="6525833" cy="1289253"/>
          </a:xfrm>
        </p:grpSpPr>
        <p:sp>
          <p:nvSpPr>
            <p:cNvPr id="33" name="TextBox 32">
              <a:extLst>
                <a:ext uri="{FF2B5EF4-FFF2-40B4-BE49-F238E27FC236}">
                  <a16:creationId xmlns:a16="http://schemas.microsoft.com/office/drawing/2014/main" id="{C09CD629-3A8D-EB97-2612-3C0DFF4DB0F3}"/>
                </a:ext>
              </a:extLst>
            </p:cNvPr>
            <p:cNvSpPr txBox="1"/>
            <p:nvPr/>
          </p:nvSpPr>
          <p:spPr>
            <a:xfrm>
              <a:off x="1166945" y="2391108"/>
              <a:ext cx="6489252"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a:t>
              </a:r>
            </a:p>
          </p:txBody>
        </p:sp>
        <p:sp>
          <p:nvSpPr>
            <p:cNvPr id="34" name="TextBox 33">
              <a:extLst>
                <a:ext uri="{FF2B5EF4-FFF2-40B4-BE49-F238E27FC236}">
                  <a16:creationId xmlns:a16="http://schemas.microsoft.com/office/drawing/2014/main" id="{96A05C2C-4050-5C15-0460-6E50F69D9769}"/>
                </a:ext>
              </a:extLst>
            </p:cNvPr>
            <p:cNvSpPr txBox="1"/>
            <p:nvPr/>
          </p:nvSpPr>
          <p:spPr>
            <a:xfrm>
              <a:off x="1203526" y="2382978"/>
              <a:ext cx="6489252"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a:t>
              </a:r>
            </a:p>
          </p:txBody>
        </p:sp>
      </p:grpSp>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8"/>
          <a:stretch>
            <a:fillRect/>
          </a:stretch>
        </p:blipFill>
        <p:spPr>
          <a:xfrm>
            <a:off x="547773" y="3394042"/>
            <a:ext cx="1298575" cy="2483485"/>
          </a:xfrm>
          <a:prstGeom prst="rect">
            <a:avLst/>
          </a:prstGeom>
        </p:spPr>
      </p:pic>
      <p:grpSp>
        <p:nvGrpSpPr>
          <p:cNvPr id="35" name="Group 34">
            <a:extLst>
              <a:ext uri="{FF2B5EF4-FFF2-40B4-BE49-F238E27FC236}">
                <a16:creationId xmlns:a16="http://schemas.microsoft.com/office/drawing/2014/main" id="{3495CFD2-51FA-B680-0828-96649E816931}"/>
              </a:ext>
            </a:extLst>
          </p:cNvPr>
          <p:cNvGrpSpPr/>
          <p:nvPr/>
        </p:nvGrpSpPr>
        <p:grpSpPr>
          <a:xfrm>
            <a:off x="1037282" y="1649607"/>
            <a:ext cx="7903126" cy="2215991"/>
            <a:chOff x="-1466960" y="2391108"/>
            <a:chExt cx="11757056" cy="1281123"/>
          </a:xfrm>
        </p:grpSpPr>
        <p:sp>
          <p:nvSpPr>
            <p:cNvPr id="36" name="TextBox 35">
              <a:extLst>
                <a:ext uri="{FF2B5EF4-FFF2-40B4-BE49-F238E27FC236}">
                  <a16:creationId xmlns:a16="http://schemas.microsoft.com/office/drawing/2014/main" id="{200D4298-975F-DBF3-F747-8C37D67C3D9B}"/>
                </a:ext>
              </a:extLst>
            </p:cNvPr>
            <p:cNvSpPr txBox="1"/>
            <p:nvPr/>
          </p:nvSpPr>
          <p:spPr>
            <a:xfrm>
              <a:off x="-1466960" y="2391108"/>
              <a:ext cx="11757056"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p>
          </p:txBody>
        </p:sp>
        <p:sp>
          <p:nvSpPr>
            <p:cNvPr id="37" name="TextBox 36">
              <a:extLst>
                <a:ext uri="{FF2B5EF4-FFF2-40B4-BE49-F238E27FC236}">
                  <a16:creationId xmlns:a16="http://schemas.microsoft.com/office/drawing/2014/main" id="{6E82D1B5-946A-AD37-BCB1-7739DF705D8C}"/>
                </a:ext>
              </a:extLst>
            </p:cNvPr>
            <p:cNvSpPr txBox="1"/>
            <p:nvPr/>
          </p:nvSpPr>
          <p:spPr>
            <a:xfrm>
              <a:off x="-1466960" y="2391108"/>
              <a:ext cx="11757056"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p>
          </p:txBody>
        </p:sp>
      </p:grpSp>
    </p:spTree>
    <p:extLst>
      <p:ext uri="{BB962C8B-B14F-4D97-AF65-F5344CB8AC3E}">
        <p14:creationId xmlns:p14="http://schemas.microsoft.com/office/powerpoint/2010/main" val="12818134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3"/>
            <a:ext cx="6136376" cy="1886833"/>
            <a:chOff x="1122333" y="3266422"/>
            <a:chExt cx="5177983" cy="963598"/>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924744"/>
            </a:xfrm>
            <a:prstGeom prst="rect">
              <a:avLst/>
            </a:prstGeom>
            <a:noFill/>
          </p:spPr>
          <p:txBody>
            <a:bodyPr wrap="square" rtlCol="0">
              <a:spAutoFit/>
            </a:bodyPr>
            <a:lstStyle/>
            <a:p>
              <a:pPr marL="0" marR="0" algn="just">
                <a:lnSpc>
                  <a:spcPct val="120000"/>
                </a:lnSpc>
                <a:spcBef>
                  <a:spcPts val="0"/>
                </a:spcBef>
                <a:spcAft>
                  <a:spcPts val="0"/>
                </a:spcAft>
              </a:pP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Em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hãy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suy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nghĩ</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256979" y="2243262"/>
            <a:ext cx="2274347" cy="2883066"/>
          </a:xfrm>
          <a:prstGeom prst="rect">
            <a:avLst/>
          </a:prstGeom>
        </p:spPr>
      </p:pic>
      <p:pic>
        <p:nvPicPr>
          <p:cNvPr id="11" name="Picture 10">
            <a:extLst>
              <a:ext uri="{FF2B5EF4-FFF2-40B4-BE49-F238E27FC236}">
                <a16:creationId xmlns:a16="http://schemas.microsoft.com/office/drawing/2014/main" id="{DDBF705D-2DDB-84B7-EB1D-7C8BF72D04D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5637" t="-1626" b="-1626"/>
          <a:stretch/>
        </p:blipFill>
        <p:spPr>
          <a:xfrm>
            <a:off x="9645806" y="3186642"/>
            <a:ext cx="2025434" cy="2979103"/>
          </a:xfrm>
          <a:prstGeom prst="rect">
            <a:avLst/>
          </a:prstGeom>
        </p:spPr>
      </p:pic>
      <p:grpSp>
        <p:nvGrpSpPr>
          <p:cNvPr id="12" name="Group 11">
            <a:extLst>
              <a:ext uri="{FF2B5EF4-FFF2-40B4-BE49-F238E27FC236}">
                <a16:creationId xmlns:a16="http://schemas.microsoft.com/office/drawing/2014/main" id="{7D9BF190-9440-3153-CD1C-19F745758072}"/>
              </a:ext>
            </a:extLst>
          </p:cNvPr>
          <p:cNvGrpSpPr/>
          <p:nvPr/>
        </p:nvGrpSpPr>
        <p:grpSpPr>
          <a:xfrm>
            <a:off x="2687445" y="2877014"/>
            <a:ext cx="6873031" cy="3443966"/>
            <a:chOff x="2790706" y="2642792"/>
            <a:chExt cx="5499183" cy="1139949"/>
          </a:xfrm>
        </p:grpSpPr>
        <p:sp>
          <p:nvSpPr>
            <p:cNvPr id="13" name="Speech Bubble: Rectangle with Corners Rounded 12">
              <a:extLst>
                <a:ext uri="{FF2B5EF4-FFF2-40B4-BE49-F238E27FC236}">
                  <a16:creationId xmlns:a16="http://schemas.microsoft.com/office/drawing/2014/main" id="{8C27A98C-59AF-5038-36F2-C9995513858E}"/>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14" name="TextBox 13">
              <a:extLst>
                <a:ext uri="{FF2B5EF4-FFF2-40B4-BE49-F238E27FC236}">
                  <a16:creationId xmlns:a16="http://schemas.microsoft.com/office/drawing/2014/main" id="{B14495A2-8648-35CA-9D04-FEE90C5B5596}"/>
                </a:ext>
              </a:extLst>
            </p:cNvPr>
            <p:cNvSpPr txBox="1"/>
            <p:nvPr/>
          </p:nvSpPr>
          <p:spPr>
            <a:xfrm>
              <a:off x="2897772" y="2663191"/>
              <a:ext cx="5200449" cy="1119550"/>
            </a:xfrm>
            <a:prstGeom prst="rect">
              <a:avLst/>
            </a:prstGeom>
            <a:noFill/>
          </p:spPr>
          <p:txBody>
            <a:bodyPr wrap="square" rtlCol="0">
              <a:spAutoFit/>
            </a:bodyPr>
            <a:lstStyle/>
            <a:p>
              <a:pPr marL="0" marR="0" algn="just">
                <a:lnSpc>
                  <a:spcPct val="120000"/>
                </a:lnSpc>
                <a:spcBef>
                  <a:spcPts val="0"/>
                </a:spcBef>
                <a:spcAft>
                  <a:spcPts val="0"/>
                </a:spcAft>
              </a:pP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phim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nghịch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hay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chọc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khiến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bực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ốm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hận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Nó</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vẫn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khỏi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quyết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định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thuốc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chữa</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nhóm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lớn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mừng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phúc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khoẻ</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trở</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6"/>
          <a:stretch>
            <a:fillRect/>
          </a:stretch>
        </p:blipFill>
        <p:spPr>
          <a:xfrm>
            <a:off x="6420192" y="667487"/>
            <a:ext cx="1298575" cy="2483485"/>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7"/>
          <a:stretch>
            <a:fillRect/>
          </a:stretch>
        </p:blipFill>
        <p:spPr>
          <a:xfrm>
            <a:off x="1303814" y="2556742"/>
            <a:ext cx="6797629" cy="2158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Tree>
    <p:extLst>
      <p:ext uri="{BB962C8B-B14F-4D97-AF65-F5344CB8AC3E}">
        <p14:creationId xmlns:p14="http://schemas.microsoft.com/office/powerpoint/2010/main" val="8499682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4803375"/>
      </p:ext>
    </p:extLst>
  </p:cSld>
  <p:clrMapOvr>
    <a:masterClrMapping/>
  </p:clrMapOvr>
  <p:transition spd="slow" advTm="3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97164823"/>
      </p:ext>
    </p:extLst>
  </p:cSld>
  <p:clrMapOvr>
    <a:masterClrMapping/>
  </p:clrMapOvr>
  <p:transition spd="slow" advTm="3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62400" y="1211168"/>
            <a:ext cx="3876854" cy="5484271"/>
          </a:xfrm>
          <a:prstGeom prst="rect">
            <a:avLst/>
          </a:prstGeom>
        </p:spPr>
      </p:pic>
    </p:spTree>
    <p:extLst>
      <p:ext uri="{BB962C8B-B14F-4D97-AF65-F5344CB8AC3E}">
        <p14:creationId xmlns:p14="http://schemas.microsoft.com/office/powerpoint/2010/main" val="323817544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605729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418</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#9Slide05 VL Fadilla</vt:lpstr>
      <vt:lpstr>Arial</vt:lpstr>
      <vt:lpstr>Calibri</vt:lpstr>
      <vt:lpstr>Calibri Light</vt:lpstr>
      <vt:lpstr>Cambria</vt:lpstr>
      <vt:lpstr>HY견고딕</vt:lpstr>
      <vt:lpstr>Times New Roman</vt:lpstr>
      <vt:lpstr>字魂37号-波纹乖乖体</vt:lpstr>
      <vt:lpstr>字魂59号-创粗黑</vt:lpstr>
      <vt:lpstr>思源黑体 CN Bold</vt:lpstr>
      <vt:lpstr>思源黑体 CN Medium</vt:lpstr>
      <vt:lpstr>思源黑体 CN Normal</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MangnonTeam;MNT</cp:keywords>
  <cp:lastModifiedBy>Administrator</cp:lastModifiedBy>
  <cp:revision>35</cp:revision>
  <dcterms:created xsi:type="dcterms:W3CDTF">2022-07-12T00:41:57Z</dcterms:created>
  <dcterms:modified xsi:type="dcterms:W3CDTF">2025-12-18T05:27:59Z</dcterms:modified>
</cp:coreProperties>
</file>