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4" r:id="rId2"/>
    <p:sldId id="271" r:id="rId3"/>
    <p:sldId id="270" r:id="rId4"/>
    <p:sldId id="295" r:id="rId5"/>
    <p:sldId id="269" r:id="rId6"/>
    <p:sldId id="296" r:id="rId7"/>
    <p:sldId id="297" r:id="rId8"/>
    <p:sldId id="283" r:id="rId9"/>
    <p:sldId id="289" r:id="rId10"/>
    <p:sldId id="298" r:id="rId11"/>
    <p:sldId id="288" r:id="rId12"/>
    <p:sldId id="290" r:id="rId13"/>
    <p:sldId id="299" r:id="rId14"/>
    <p:sldId id="301" r:id="rId15"/>
    <p:sldId id="300"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2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xmlns=""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xmlns=""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xmlns=""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xmlns="" id="{40981782-CB7A-750C-5E9E-D41BC8F13241}"/>
              </a:ext>
            </a:extLst>
          </p:cNvPr>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xmlns="" id="{46CC60D9-831B-03C9-C232-D167320831C3}"/>
              </a:ext>
            </a:extLst>
          </p:cNvPr>
          <p:cNvPicPr>
            <a:picLocks noChangeAspect="1" noChangeArrowheads="1"/>
          </p:cNvPicPr>
          <p:nvPr userDrawn="1"/>
        </p:nvPicPr>
        <p:blipFill rotWithShape="1">
          <a:blip r:embed="rId9" cstate="print">
            <a:extLst>
              <a:ext uri="{BEBA8EAE-BF5A-486C-A8C5-ECC9F3942E4B}">
                <a14:imgProps xmlns:a14="http://schemas.microsoft.com/office/drawing/2010/main">
                  <a14:imgLayer r:embed="rId8">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5" name="Footer Placeholder 4">
            <a:extLst>
              <a:ext uri="{FF2B5EF4-FFF2-40B4-BE49-F238E27FC236}">
                <a16:creationId xmlns:a16="http://schemas.microsoft.com/office/drawing/2014/main" xmlns=""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5" name="Footer Placeholder 4">
            <a:extLst>
              <a:ext uri="{FF2B5EF4-FFF2-40B4-BE49-F238E27FC236}">
                <a16:creationId xmlns:a16="http://schemas.microsoft.com/office/drawing/2014/main" xmlns=""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EDE54C6-F8D9-AB0A-7613-2D76C1EDC47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xmlns=""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xmlns=""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xmlns=""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xmlns=""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xmlns=""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5" name="Footer Placeholder 4">
            <a:extLst>
              <a:ext uri="{FF2B5EF4-FFF2-40B4-BE49-F238E27FC236}">
                <a16:creationId xmlns:a16="http://schemas.microsoft.com/office/drawing/2014/main" xmlns=""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6" name="Footer Placeholder 5">
            <a:extLst>
              <a:ext uri="{FF2B5EF4-FFF2-40B4-BE49-F238E27FC236}">
                <a16:creationId xmlns:a16="http://schemas.microsoft.com/office/drawing/2014/main" xmlns=""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8" name="Footer Placeholder 7">
            <a:extLst>
              <a:ext uri="{FF2B5EF4-FFF2-40B4-BE49-F238E27FC236}">
                <a16:creationId xmlns:a16="http://schemas.microsoft.com/office/drawing/2014/main" xmlns=""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4" name="Footer Placeholder 3">
            <a:extLst>
              <a:ext uri="{FF2B5EF4-FFF2-40B4-BE49-F238E27FC236}">
                <a16:creationId xmlns:a16="http://schemas.microsoft.com/office/drawing/2014/main" xmlns=""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3" name="Footer Placeholder 2">
            <a:extLst>
              <a:ext uri="{FF2B5EF4-FFF2-40B4-BE49-F238E27FC236}">
                <a16:creationId xmlns:a16="http://schemas.microsoft.com/office/drawing/2014/main" xmlns=""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6" name="Footer Placeholder 5">
            <a:extLst>
              <a:ext uri="{FF2B5EF4-FFF2-40B4-BE49-F238E27FC236}">
                <a16:creationId xmlns:a16="http://schemas.microsoft.com/office/drawing/2014/main" xmlns=""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11/25/2024</a:t>
            </a:fld>
            <a:endParaRPr lang="en-US"/>
          </a:p>
        </p:txBody>
      </p:sp>
      <p:sp>
        <p:nvSpPr>
          <p:cNvPr id="6" name="Footer Placeholder 5">
            <a:extLst>
              <a:ext uri="{FF2B5EF4-FFF2-40B4-BE49-F238E27FC236}">
                <a16:creationId xmlns:a16="http://schemas.microsoft.com/office/drawing/2014/main" xmlns=""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AF0C0C09-79AA-C4C6-61CA-EA6873B4DD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8496" y="83953"/>
            <a:ext cx="1618952" cy="1618952"/>
          </a:xfrm>
          <a:prstGeom prst="rect">
            <a:avLst/>
          </a:prstGeom>
        </p:spPr>
      </p:pic>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xmlns=""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xmlns=""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xmlns=""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xmlns=""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xmlns=""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xmlns=""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xmlns=""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xmlns=""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xmlns=""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xmlns=""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xmlns=""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xmlns=""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xmlns=""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xmlns=""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8">
            <a:extLst>
              <a:ext uri="{FF2B5EF4-FFF2-40B4-BE49-F238E27FC236}">
                <a16:creationId xmlns:a16="http://schemas.microsoft.com/office/drawing/2014/main" xmlns=""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172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xmlns=""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xmlns=""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xmlns=""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xmlns=""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xmlns=""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xmlns="" id="{AC9A9FD4-7ABB-8BE3-7952-FA6CBC332E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xmlns=""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xmlns=""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xmlns=""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xmlns=""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xmlns=""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xmlns=""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xmlns="" id="{97A419DA-614B-783D-ECD4-6E4056333C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xmlns=""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xmlns=""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xmlns=""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429</Words>
  <Application>Microsoft Office PowerPoint</Application>
  <PresentationFormat>Custom</PresentationFormat>
  <Paragraphs>27</Paragraphs>
  <Slides>16</Slides>
  <Notes>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12</cp:revision>
  <dcterms:created xsi:type="dcterms:W3CDTF">2024-10-09T17:16:09Z</dcterms:created>
  <dcterms:modified xsi:type="dcterms:W3CDTF">2024-11-25T11:34:18Z</dcterms:modified>
</cp:coreProperties>
</file>