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9" r:id="rId4"/>
    <p:sldId id="260" r:id="rId5"/>
    <p:sldId id="268" r:id="rId6"/>
    <p:sldId id="261" r:id="rId7"/>
    <p:sldId id="269" r:id="rId8"/>
    <p:sldId id="263" r:id="rId9"/>
    <p:sldId id="262" r:id="rId10"/>
    <p:sldId id="270" r:id="rId11"/>
    <p:sldId id="271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4A53D8-C68F-E2F6-26BE-C37C5563B4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4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4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245</Words>
  <Application>Microsoft Office PowerPoint</Application>
  <PresentationFormat>Custom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Mansalva</vt:lpstr>
      <vt:lpstr>Mommi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Administrator</cp:lastModifiedBy>
  <cp:revision>13</cp:revision>
  <dcterms:created xsi:type="dcterms:W3CDTF">2006-08-16T00:00:00Z</dcterms:created>
  <dcterms:modified xsi:type="dcterms:W3CDTF">2025-11-11T05:21:01Z</dcterms:modified>
  <dc:identifier>DAGRjKomTUI</dc:identifier>
</cp:coreProperties>
</file>