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4"/>
  </p:notesMasterIdLst>
  <p:sldIdLst>
    <p:sldId id="283" r:id="rId4"/>
    <p:sldId id="271" r:id="rId5"/>
    <p:sldId id="280" r:id="rId6"/>
    <p:sldId id="260" r:id="rId7"/>
    <p:sldId id="285" r:id="rId8"/>
    <p:sldId id="267" r:id="rId9"/>
    <p:sldId id="265" r:id="rId10"/>
    <p:sldId id="438" r:id="rId11"/>
    <p:sldId id="263" r:id="rId12"/>
    <p:sldId id="262" r:id="rId13"/>
    <p:sldId id="439" r:id="rId14"/>
    <p:sldId id="440" r:id="rId15"/>
    <p:sldId id="441" r:id="rId16"/>
    <p:sldId id="443" r:id="rId17"/>
    <p:sldId id="442" r:id="rId18"/>
    <p:sldId id="444" r:id="rId19"/>
    <p:sldId id="445" r:id="rId20"/>
    <p:sldId id="264" r:id="rId21"/>
    <p:sldId id="273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889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bay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nhỏ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5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5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1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>
            <a:extLst>
              <a:ext uri="{FF2B5EF4-FFF2-40B4-BE49-F238E27FC236}">
                <a16:creationId xmlns:a16="http://schemas.microsoft.com/office/drawing/2014/main" id="{04C109CA-0D36-F1A7-7F2F-505EC36A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4433-3B4D-F358-3449-A020F882E066}"/>
              </a:ext>
            </a:extLst>
          </p:cNvPr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D2328736-EAA5-050A-48BA-ADB7C38FFA38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4AFEA381-642C-DDC5-764C-FBEF7BDA1E21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BC6CD-8F7E-3113-345E-3703FFCF7FA3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5754AB-355F-6413-6012-F43B05F61C94}"/>
              </a:ext>
            </a:extLst>
          </p:cNvPr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C3AA63C-51CB-C83F-D0C6-8C6359428FC1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9AA4EE3-E1F1-89A1-F557-B5A80181E4F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B37302DB-2757-5A9F-3905-A0C910E8E991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36668-62D9-B741-4803-0B21026199D3}"/>
              </a:ext>
            </a:extLst>
          </p:cNvPr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A037BE80-78A8-B794-F434-2F997FAB9FBC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353D04F-337B-F452-91AE-150A675F8E95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1F2C1EE-C1EC-25DA-1CEA-F04C00E15E06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121197-A532-5290-51B7-517E893F1338}"/>
              </a:ext>
            </a:extLst>
          </p:cNvPr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>
              <a:extLst>
                <a:ext uri="{FF2B5EF4-FFF2-40B4-BE49-F238E27FC236}">
                  <a16:creationId xmlns:a16="http://schemas.microsoft.com/office/drawing/2014/main" id="{53689808-A26D-A8B0-51C5-70547565819A}"/>
                </a:ext>
              </a:extLst>
            </p:cNvPr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248675-157C-8BFA-AD2E-E495DD90D831}"/>
                </a:ext>
              </a:extLst>
            </p:cNvPr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CD9792-C8AA-7BAF-0169-71F38BD85ADB}"/>
              </a:ext>
            </a:extLst>
          </p:cNvPr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>
              <a:extLst>
                <a:ext uri="{FF2B5EF4-FFF2-40B4-BE49-F238E27FC236}">
                  <a16:creationId xmlns:a16="http://schemas.microsoft.com/office/drawing/2014/main" id="{558AF020-85D9-B5BC-15E1-1757695D698C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4FF09B-B0A7-1C45-370E-67B50D261AF6}"/>
                </a:ext>
              </a:extLst>
            </p:cNvPr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6AE5BE-E73E-31FD-E92B-28213835F839}"/>
              </a:ext>
            </a:extLst>
          </p:cNvPr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>
              <a:extLst>
                <a:ext uri="{FF2B5EF4-FFF2-40B4-BE49-F238E27FC236}">
                  <a16:creationId xmlns:a16="http://schemas.microsoft.com/office/drawing/2014/main" id="{0721F49E-B787-5829-9EF9-C9E88827C943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805649-7745-D546-A720-70B4D26B6FA4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0B95A2-BCA8-D35D-1F5D-F36311758D33}"/>
              </a:ext>
            </a:extLst>
          </p:cNvPr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>
              <a:extLst>
                <a:ext uri="{FF2B5EF4-FFF2-40B4-BE49-F238E27FC236}">
                  <a16:creationId xmlns:a16="http://schemas.microsoft.com/office/drawing/2014/main" id="{351FA0EA-3982-C944-39E4-B46909010917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F9F00-508C-0121-FCE6-767754DEA5B3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6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5196" y="882662"/>
            <a:ext cx="6065520" cy="4720908"/>
            <a:chOff x="441960" y="1268413"/>
            <a:chExt cx="6065520" cy="472090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A32B51-7B83-43E9-9D1C-872D782AB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11646" r="5602" b="19516"/>
            <a:stretch/>
          </p:blipFill>
          <p:spPr>
            <a:xfrm>
              <a:off x="441960" y="1268413"/>
              <a:ext cx="6065520" cy="472090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D59000F-2B81-4255-AE99-6FA06B7358D6}"/>
                </a:ext>
              </a:extLst>
            </p:cNvPr>
            <p:cNvSpPr txBox="1"/>
            <p:nvPr/>
          </p:nvSpPr>
          <p:spPr>
            <a:xfrm>
              <a:off x="1216072" y="2785897"/>
              <a:ext cx="4517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hát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nói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về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nội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dung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gì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4 Tinos Bold" panose="02020803070505020304" pitchFamily="18" charset="0"/>
                <a:ea typeface="字魂107号-萌趣欢乐体" panose="00000500000000000000" pitchFamily="2" charset="-122"/>
                <a:cs typeface="#9Slide04 Tinos Bold" panose="02020803070505020304" pitchFamily="18" charset="0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9E26B95-4F6B-44AD-94E3-2FC768DFF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5" y="1070982"/>
            <a:ext cx="5254666" cy="52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E1B99F-ACEB-41FD-2859-1D75BB80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095E787-AE72-1137-8CEA-9C86A1C5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C3AF7-568E-9EB2-EFC8-A3982991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B7B6-FAB3-F370-4862-71887FC06F8D}"/>
              </a:ext>
            </a:extLst>
          </p:cNvPr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E52A9FC-B1B4-80B2-2478-2D2AE31F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7C9FFB-2B57-8732-2D16-AA121F1E9B98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9A70E-BF75-D028-0BC4-C8C10FCA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68576"/>
              </p:ext>
            </p:extLst>
          </p:nvPr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AF32B8-5F64-6413-65E7-68C3B2BFC7F5}"/>
              </a:ext>
            </a:extLst>
          </p:cNvPr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custGeom>
                      <a:avLst/>
                      <a:gdLst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388548" h="1135070" fill="none" extrusionOk="0">
                          <a:moveTo>
                            <a:pt x="0" y="189181"/>
                          </a:moveTo>
                          <a:cubicBezTo>
                            <a:pt x="1861" y="59458"/>
                            <a:pt x="268537" y="28905"/>
                            <a:pt x="530105" y="0"/>
                          </a:cubicBezTo>
                          <a:cubicBezTo>
                            <a:pt x="1676005" y="45292"/>
                            <a:pt x="7872461" y="18528"/>
                            <a:pt x="8858442" y="0"/>
                          </a:cubicBezTo>
                          <a:cubicBezTo>
                            <a:pt x="9128428" y="-11552"/>
                            <a:pt x="9367490" y="85183"/>
                            <a:pt x="9388548" y="189181"/>
                          </a:cubicBezTo>
                          <a:cubicBezTo>
                            <a:pt x="9349142" y="571288"/>
                            <a:pt x="9420739" y="792712"/>
                            <a:pt x="9388548" y="945888"/>
                          </a:cubicBezTo>
                          <a:cubicBezTo>
                            <a:pt x="9322936" y="1062879"/>
                            <a:pt x="9119994" y="1100732"/>
                            <a:pt x="8858442" y="1135070"/>
                          </a:cubicBezTo>
                          <a:cubicBezTo>
                            <a:pt x="7796659" y="945705"/>
                            <a:pt x="3872501" y="1545563"/>
                            <a:pt x="530105" y="1135070"/>
                          </a:cubicBezTo>
                          <a:cubicBezTo>
                            <a:pt x="265330" y="1127095"/>
                            <a:pt x="-56751" y="1040505"/>
                            <a:pt x="0" y="945888"/>
                          </a:cubicBezTo>
                          <a:cubicBezTo>
                            <a:pt x="-74526" y="659665"/>
                            <a:pt x="-134835" y="504128"/>
                            <a:pt x="0" y="189181"/>
                          </a:cubicBezTo>
                          <a:close/>
                        </a:path>
                        <a:path w="9388548" h="1135070" stroke="0" extrusionOk="0">
                          <a:moveTo>
                            <a:pt x="0" y="189181"/>
                          </a:moveTo>
                          <a:cubicBezTo>
                            <a:pt x="62972" y="66954"/>
                            <a:pt x="237892" y="-9038"/>
                            <a:pt x="530105" y="0"/>
                          </a:cubicBezTo>
                          <a:cubicBezTo>
                            <a:pt x="3345819" y="160649"/>
                            <a:pt x="5147692" y="55362"/>
                            <a:pt x="8858442" y="0"/>
                          </a:cubicBezTo>
                          <a:cubicBezTo>
                            <a:pt x="9130958" y="3146"/>
                            <a:pt x="9394713" y="84597"/>
                            <a:pt x="9388548" y="189181"/>
                          </a:cubicBezTo>
                          <a:cubicBezTo>
                            <a:pt x="9200358" y="488034"/>
                            <a:pt x="9504011" y="626010"/>
                            <a:pt x="9388548" y="945888"/>
                          </a:cubicBezTo>
                          <a:cubicBezTo>
                            <a:pt x="9359561" y="1025336"/>
                            <a:pt x="9117640" y="1130486"/>
                            <a:pt x="8858442" y="1135070"/>
                          </a:cubicBezTo>
                          <a:cubicBezTo>
                            <a:pt x="5403440" y="1191711"/>
                            <a:pt x="2173333" y="1193829"/>
                            <a:pt x="530105" y="1135070"/>
                          </a:cubicBezTo>
                          <a:cubicBezTo>
                            <a:pt x="242649" y="1133685"/>
                            <a:pt x="2480" y="1032231"/>
                            <a:pt x="0" y="945888"/>
                          </a:cubicBezTo>
                          <a:cubicBezTo>
                            <a:pt x="75572" y="867662"/>
                            <a:pt x="-52447" y="475213"/>
                            <a:pt x="0" y="189181"/>
                          </a:cubicBezTo>
                          <a:close/>
                        </a:path>
                        <a:path w="9388548" h="1135070" fill="none" stroke="0" extrusionOk="0">
                          <a:moveTo>
                            <a:pt x="0" y="189181"/>
                          </a:moveTo>
                          <a:cubicBezTo>
                            <a:pt x="9584" y="66419"/>
                            <a:pt x="255867" y="15161"/>
                            <a:pt x="530105" y="0"/>
                          </a:cubicBezTo>
                          <a:cubicBezTo>
                            <a:pt x="1825876" y="29570"/>
                            <a:pt x="7979929" y="-102157"/>
                            <a:pt x="8858442" y="0"/>
                          </a:cubicBezTo>
                          <a:cubicBezTo>
                            <a:pt x="9128370" y="8267"/>
                            <a:pt x="9377185" y="89922"/>
                            <a:pt x="9388548" y="189181"/>
                          </a:cubicBezTo>
                          <a:cubicBezTo>
                            <a:pt x="9326997" y="542207"/>
                            <a:pt x="9435358" y="779350"/>
                            <a:pt x="9388548" y="945888"/>
                          </a:cubicBezTo>
                          <a:cubicBezTo>
                            <a:pt x="9352762" y="1084703"/>
                            <a:pt x="9119315" y="1115807"/>
                            <a:pt x="8858442" y="1135070"/>
                          </a:cubicBezTo>
                          <a:cubicBezTo>
                            <a:pt x="7538046" y="1022568"/>
                            <a:pt x="3729099" y="1034539"/>
                            <a:pt x="530105" y="1135070"/>
                          </a:cubicBezTo>
                          <a:cubicBezTo>
                            <a:pt x="254740" y="1121364"/>
                            <a:pt x="-53821" y="1031993"/>
                            <a:pt x="0" y="945888"/>
                          </a:cubicBezTo>
                          <a:cubicBezTo>
                            <a:pt x="-71755" y="644925"/>
                            <a:pt x="-166527" y="514819"/>
                            <a:pt x="0" y="18918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72966" h="1014509" fill="none" extrusionOk="0">
                          <a:moveTo>
                            <a:pt x="0" y="169088"/>
                          </a:moveTo>
                          <a:cubicBezTo>
                            <a:pt x="-20734" y="114298"/>
                            <a:pt x="270670" y="-25976"/>
                            <a:pt x="473801" y="0"/>
                          </a:cubicBezTo>
                          <a:cubicBezTo>
                            <a:pt x="1996690" y="-307927"/>
                            <a:pt x="5948730" y="-251"/>
                            <a:pt x="8599164" y="0"/>
                          </a:cubicBezTo>
                          <a:cubicBezTo>
                            <a:pt x="8921666" y="8639"/>
                            <a:pt x="9014849" y="73000"/>
                            <a:pt x="9072966" y="169088"/>
                          </a:cubicBezTo>
                          <a:cubicBezTo>
                            <a:pt x="9214342" y="360927"/>
                            <a:pt x="8974965" y="761655"/>
                            <a:pt x="9072966" y="845420"/>
                          </a:cubicBezTo>
                          <a:cubicBezTo>
                            <a:pt x="9020699" y="932289"/>
                            <a:pt x="8862703" y="1029198"/>
                            <a:pt x="8599164" y="1014509"/>
                          </a:cubicBezTo>
                          <a:cubicBezTo>
                            <a:pt x="5818377" y="1068351"/>
                            <a:pt x="3589652" y="888942"/>
                            <a:pt x="473801" y="1014509"/>
                          </a:cubicBezTo>
                          <a:cubicBezTo>
                            <a:pt x="243128" y="1031613"/>
                            <a:pt x="2683" y="964606"/>
                            <a:pt x="0" y="845420"/>
                          </a:cubicBezTo>
                          <a:cubicBezTo>
                            <a:pt x="-123763" y="725545"/>
                            <a:pt x="20598" y="503713"/>
                            <a:pt x="0" y="169088"/>
                          </a:cubicBezTo>
                          <a:close/>
                        </a:path>
                        <a:path w="9072966" h="1014509" stroke="0" extrusionOk="0">
                          <a:moveTo>
                            <a:pt x="0" y="169088"/>
                          </a:moveTo>
                          <a:cubicBezTo>
                            <a:pt x="45496" y="44588"/>
                            <a:pt x="194362" y="9408"/>
                            <a:pt x="473801" y="0"/>
                          </a:cubicBezTo>
                          <a:cubicBezTo>
                            <a:pt x="4384487" y="70292"/>
                            <a:pt x="5529124" y="-153252"/>
                            <a:pt x="8599164" y="0"/>
                          </a:cubicBezTo>
                          <a:cubicBezTo>
                            <a:pt x="8860901" y="-7323"/>
                            <a:pt x="9031733" y="91670"/>
                            <a:pt x="9072966" y="169088"/>
                          </a:cubicBezTo>
                          <a:cubicBezTo>
                            <a:pt x="9150489" y="349929"/>
                            <a:pt x="9150114" y="687705"/>
                            <a:pt x="9072966" y="845420"/>
                          </a:cubicBezTo>
                          <a:cubicBezTo>
                            <a:pt x="9083869" y="958809"/>
                            <a:pt x="8847135" y="992138"/>
                            <a:pt x="8599164" y="1014509"/>
                          </a:cubicBezTo>
                          <a:cubicBezTo>
                            <a:pt x="5738294" y="888924"/>
                            <a:pt x="2360035" y="978025"/>
                            <a:pt x="473801" y="1014509"/>
                          </a:cubicBezTo>
                          <a:cubicBezTo>
                            <a:pt x="227496" y="1029788"/>
                            <a:pt x="2800" y="943490"/>
                            <a:pt x="0" y="845420"/>
                          </a:cubicBezTo>
                          <a:cubicBezTo>
                            <a:pt x="47509" y="660671"/>
                            <a:pt x="-100395" y="317752"/>
                            <a:pt x="0" y="169088"/>
                          </a:cubicBezTo>
                          <a:close/>
                        </a:path>
                        <a:path w="9072966" h="1014509" fill="none" stroke="0" extrusionOk="0">
                          <a:moveTo>
                            <a:pt x="0" y="169088"/>
                          </a:moveTo>
                          <a:cubicBezTo>
                            <a:pt x="-7162" y="72592"/>
                            <a:pt x="261627" y="-14649"/>
                            <a:pt x="473801" y="0"/>
                          </a:cubicBezTo>
                          <a:cubicBezTo>
                            <a:pt x="1839460" y="104063"/>
                            <a:pt x="5771013" y="45208"/>
                            <a:pt x="8599164" y="0"/>
                          </a:cubicBezTo>
                          <a:cubicBezTo>
                            <a:pt x="8908795" y="-2314"/>
                            <a:pt x="9025428" y="76577"/>
                            <a:pt x="9072966" y="169088"/>
                          </a:cubicBezTo>
                          <a:cubicBezTo>
                            <a:pt x="9220862" y="366914"/>
                            <a:pt x="8983012" y="782970"/>
                            <a:pt x="9072966" y="845420"/>
                          </a:cubicBezTo>
                          <a:cubicBezTo>
                            <a:pt x="9011546" y="940928"/>
                            <a:pt x="8835584" y="1014497"/>
                            <a:pt x="8599164" y="1014509"/>
                          </a:cubicBezTo>
                          <a:cubicBezTo>
                            <a:pt x="5661284" y="583488"/>
                            <a:pt x="3204067" y="1023355"/>
                            <a:pt x="473801" y="1014509"/>
                          </a:cubicBezTo>
                          <a:cubicBezTo>
                            <a:pt x="242198" y="1035523"/>
                            <a:pt x="6114" y="964266"/>
                            <a:pt x="0" y="845420"/>
                          </a:cubicBezTo>
                          <a:cubicBezTo>
                            <a:pt x="-86975" y="697608"/>
                            <a:pt x="69948" y="461086"/>
                            <a:pt x="0" y="16908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84DEA2-EB17-69CA-E573-7361C7555757}"/>
              </a:ext>
            </a:extLst>
          </p:cNvPr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1A647E3C-DB9A-1E74-5CBE-0E0223C98ED1}"/>
              </a:ext>
            </a:extLst>
          </p:cNvPr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7D53D03-5B59-80C3-FB1C-DDB4557C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F1EABBDB-5742-C9FA-979B-4FAE8CF80A6E}"/>
                </a:ext>
              </a:extLst>
            </p:cNvPr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F189154A-EF9B-FE87-6356-1EFF61005F33}"/>
              </a:ext>
            </a:extLst>
          </p:cNvPr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6377F03-3C4C-D614-573B-D39DBF17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D326A2AD-4A69-1C7D-7A54-DEA2CF6BF213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id="{7A74B223-87C2-D008-2503-BBDCBE271BA2}"/>
              </a:ext>
            </a:extLst>
          </p:cNvPr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F1B61FFE-585D-6DE5-CDB8-F2C78CAF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1D667A46-852C-7D05-3C2D-8FAE6FDD47A5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562</Words>
  <Application>Microsoft Office PowerPoint</Application>
  <PresentationFormat>Widescreen</PresentationFormat>
  <Paragraphs>46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SimSun</vt:lpstr>
      <vt:lpstr>#9Slide04 Tinos Bold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2024-08-22T01:09:00Z</dcterms:created>
  <dcterms:modified xsi:type="dcterms:W3CDTF">2025-11-11T05:14:35Z</dcterms:modified>
</cp:coreProperties>
</file>