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58" r:id="rId4"/>
    <p:sldId id="280" r:id="rId5"/>
    <p:sldId id="281" r:id="rId6"/>
    <p:sldId id="261" r:id="rId7"/>
    <p:sldId id="262" r:id="rId8"/>
    <p:sldId id="282" r:id="rId9"/>
    <p:sldId id="264" r:id="rId10"/>
    <p:sldId id="263" r:id="rId11"/>
    <p:sldId id="285" r:id="rId12"/>
    <p:sldId id="286" r:id="rId13"/>
    <p:sldId id="283" r:id="rId14"/>
    <p:sldId id="284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E8930-048F-3445-BE07-F423119AF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0"/>
            <a:ext cx="1628477" cy="16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9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2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70AC0-8E31-D068-7004-A0884E337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3" t="20645" r="42902" b="52832"/>
          <a:stretch/>
        </p:blipFill>
        <p:spPr>
          <a:xfrm>
            <a:off x="8315362" y="175480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3A18C76-A6A1-939E-484A-C7336212E18A}"/>
              </a:ext>
            </a:extLst>
          </p:cNvPr>
          <p:cNvSpPr/>
          <p:nvPr/>
        </p:nvSpPr>
        <p:spPr>
          <a:xfrm>
            <a:off x="275302" y="361076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521B74-6BA1-EE4F-4CED-7B7F9C3D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11" y="1243540"/>
            <a:ext cx="3462828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7136-3AAF-A076-7345-7424BC15D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75" y="1947990"/>
            <a:ext cx="3511600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88429-42F3-9F09-CA80-04B73BEFC6EA}"/>
              </a:ext>
            </a:extLst>
          </p:cNvPr>
          <p:cNvSpPr txBox="1"/>
          <p:nvPr/>
        </p:nvSpPr>
        <p:spPr>
          <a:xfrm>
            <a:off x="3733800" y="3324225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A027B8-DBF4-51DE-447C-9D91B5B3BB37}"/>
              </a:ext>
            </a:extLst>
          </p:cNvPr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325B8A1-B913-B53D-2F26-6A1B815B6C66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C7173C-D46E-12A7-9E25-0E0E185CF1BA}"/>
                </a:ext>
              </a:extLst>
            </p:cNvPr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18CC8E-0664-D36C-6489-269098E671D6}"/>
              </a:ext>
            </a:extLst>
          </p:cNvPr>
          <p:cNvGrpSpPr/>
          <p:nvPr/>
        </p:nvGrpSpPr>
        <p:grpSpPr>
          <a:xfrm>
            <a:off x="2744470" y="3651568"/>
            <a:ext cx="6069814" cy="3038568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60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>
            <a:extLst>
              <a:ext uri="{FF2B5EF4-FFF2-40B4-BE49-F238E27FC236}">
                <a16:creationId xmlns:a16="http://schemas.microsoft.com/office/drawing/2014/main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542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2050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31B8127-10F9-8475-4B00-D321F8964A3C}"/>
              </a:ext>
            </a:extLst>
          </p:cNvPr>
          <p:cNvSpPr/>
          <p:nvPr/>
        </p:nvSpPr>
        <p:spPr>
          <a:xfrm>
            <a:off x="914401" y="504844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2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4FE39C3C-2942-FD7C-3F4D-CA0258E8044D}"/>
              </a:ext>
            </a:extLst>
          </p:cNvPr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493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09850" y="8572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182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LNTH-LuoLuoNotangYuanTi 1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2024-07-28T01:12:53Z</dcterms:created>
  <dcterms:modified xsi:type="dcterms:W3CDTF">2025-09-17T04:27:59Z</dcterms:modified>
</cp:coreProperties>
</file>