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2"/>
  </p:notesMasterIdLst>
  <p:sldIdLst>
    <p:sldId id="386" r:id="rId2"/>
    <p:sldId id="294" r:id="rId3"/>
    <p:sldId id="435" r:id="rId4"/>
    <p:sldId id="388" r:id="rId5"/>
    <p:sldId id="390" r:id="rId6"/>
    <p:sldId id="416" r:id="rId7"/>
    <p:sldId id="411" r:id="rId8"/>
    <p:sldId id="389" r:id="rId9"/>
    <p:sldId id="327" r:id="rId10"/>
    <p:sldId id="412" r:id="rId11"/>
    <p:sldId id="429" r:id="rId12"/>
    <p:sldId id="430" r:id="rId13"/>
    <p:sldId id="341" r:id="rId14"/>
    <p:sldId id="431" r:id="rId15"/>
    <p:sldId id="432" r:id="rId16"/>
    <p:sldId id="433" r:id="rId17"/>
    <p:sldId id="434" r:id="rId18"/>
    <p:sldId id="340" r:id="rId19"/>
    <p:sldId id="423"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65" autoAdjust="0"/>
    <p:restoredTop sz="87567" autoAdjust="0"/>
  </p:normalViewPr>
  <p:slideViewPr>
    <p:cSldViewPr snapToGrid="0">
      <p:cViewPr varScale="1">
        <p:scale>
          <a:sx n="64" d="100"/>
          <a:sy n="64" d="100"/>
        </p:scale>
        <p:origin x="110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21373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2</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3</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18</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10/17/2025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FFC3784-A2F5-BE6E-0742-D5BC5B1FC00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838227" y="133647"/>
            <a:ext cx="1614239" cy="1614239"/>
          </a:xfrm>
          <a:prstGeom prst="rect">
            <a:avLst/>
          </a:prstGeom>
        </p:spPr>
      </p:pic>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 id="214748372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8.xml"/><Relationship Id="rId5" Type="http://schemas.openxmlformats.org/officeDocument/2006/relationships/image" Target="../media/image27.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 Id="rId5" Type="http://schemas.openxmlformats.org/officeDocument/2006/relationships/image" Target="../media/image1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FFC6F324-D5B0-F960-C58D-3468512C27EA}"/>
              </a:ext>
            </a:extLst>
          </p:cNvPr>
          <p:cNvPicPr>
            <a:picLocks noChangeAspect="1"/>
          </p:cNvPicPr>
          <p:nvPr/>
        </p:nvPicPr>
        <p:blipFill>
          <a:blip r:embed="rId6"/>
          <a:stretch>
            <a:fillRect/>
          </a:stretch>
        </p:blipFill>
        <p:spPr>
          <a:xfrm>
            <a:off x="4416314" y="1422521"/>
            <a:ext cx="5492972" cy="3060457"/>
          </a:xfrm>
          <a:prstGeom prst="rect">
            <a:avLst/>
          </a:prstGeom>
        </p:spPr>
      </p:pic>
    </p:spTree>
    <p:extLst>
      <p:ext uri="{BB962C8B-B14F-4D97-AF65-F5344CB8AC3E}">
        <p14:creationId xmlns:p14="http://schemas.microsoft.com/office/powerpoint/2010/main" val="82398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 xmlns:ask="http://schemas.microsoft.com/office/drawing/2018/sketchyshape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A71AAFF-8A50-5328-2BAD-08035A44A0CD}"/>
              </a:ext>
            </a:extLst>
          </p:cNvPr>
          <p:cNvPicPr>
            <a:picLocks noChangeAspect="1"/>
          </p:cNvPicPr>
          <p:nvPr/>
        </p:nvPicPr>
        <p:blipFill>
          <a:blip r:embed="rId5"/>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30D206C8-AF1A-2C42-2F57-FC45A57F4EF8}"/>
              </a:ext>
            </a:extLst>
          </p:cNvPr>
          <p:cNvGrpSpPr/>
          <p:nvPr/>
        </p:nvGrpSpPr>
        <p:grpSpPr>
          <a:xfrm>
            <a:off x="1034277" y="932877"/>
            <a:ext cx="4584203" cy="1160083"/>
            <a:chOff x="310800" y="1911333"/>
            <a:chExt cx="5650162" cy="3047186"/>
          </a:xfrm>
        </p:grpSpPr>
        <p:sp>
          <p:nvSpPr>
            <p:cNvPr id="4" name="Google Shape;718;p33">
              <a:extLst>
                <a:ext uri="{FF2B5EF4-FFF2-40B4-BE49-F238E27FC236}">
                  <a16:creationId xmlns:a16="http://schemas.microsoft.com/office/drawing/2014/main"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0E387707-FA23-32B9-6F26-48D75E36424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a16="http://schemas.microsoft.com/office/drawing/2014/main" id="{246E5F01-EA9B-D067-DE11-A93BA17CE1B7}"/>
              </a:ext>
            </a:extLst>
          </p:cNvPr>
          <p:cNvGrpSpPr/>
          <p:nvPr/>
        </p:nvGrpSpPr>
        <p:grpSpPr>
          <a:xfrm>
            <a:off x="6754357" y="943037"/>
            <a:ext cx="4584203" cy="1546163"/>
            <a:chOff x="310800" y="1911333"/>
            <a:chExt cx="5650162" cy="3047186"/>
          </a:xfrm>
        </p:grpSpPr>
        <p:sp>
          <p:nvSpPr>
            <p:cNvPr id="16" name="Google Shape;718;p33">
              <a:extLst>
                <a:ext uri="{FF2B5EF4-FFF2-40B4-BE49-F238E27FC236}">
                  <a16:creationId xmlns:a16="http://schemas.microsoft.com/office/drawing/2014/main" id="{BF92AB6E-E43D-7E5C-6953-DC12B4051F3E}"/>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a16="http://schemas.microsoft.com/office/drawing/2014/main" id="{27DB75E3-B0E3-C780-38D2-9DCC48214C97}"/>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id="{017AD4F8-4DCE-3A1F-B918-D64FECEEBA99}"/>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9" name="Google Shape;724;p33">
              <a:extLst>
                <a:ext uri="{FF2B5EF4-FFF2-40B4-BE49-F238E27FC236}">
                  <a16:creationId xmlns:a16="http://schemas.microsoft.com/office/drawing/2014/main"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a16="http://schemas.microsoft.com/office/drawing/2014/main"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a16="http://schemas.microsoft.com/office/drawing/2014/main"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a16="http://schemas.microsoft.com/office/drawing/2014/main"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a16="http://schemas.microsoft.com/office/drawing/2014/main" id="{9D74B418-C0F8-58A2-3D6D-EA01137CE72C}"/>
              </a:ext>
            </a:extLst>
          </p:cNvPr>
          <p:cNvGrpSpPr/>
          <p:nvPr/>
        </p:nvGrpSpPr>
        <p:grpSpPr>
          <a:xfrm>
            <a:off x="1064757" y="2660077"/>
            <a:ext cx="4584203" cy="1505523"/>
            <a:chOff x="310800" y="1911333"/>
            <a:chExt cx="5650162" cy="3047186"/>
          </a:xfrm>
        </p:grpSpPr>
        <p:sp>
          <p:nvSpPr>
            <p:cNvPr id="25" name="Google Shape;718;p33">
              <a:extLst>
                <a:ext uri="{FF2B5EF4-FFF2-40B4-BE49-F238E27FC236}">
                  <a16:creationId xmlns:a16="http://schemas.microsoft.com/office/drawing/2014/main"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a16="http://schemas.microsoft.com/office/drawing/2014/main"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a16="http://schemas.microsoft.com/office/drawing/2014/main"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a16="http://schemas.microsoft.com/office/drawing/2014/main"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a16="http://schemas.microsoft.com/office/drawing/2014/main"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a16="http://schemas.microsoft.com/office/drawing/2014/main"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a16="http://schemas.microsoft.com/office/drawing/2014/main"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a16="http://schemas.microsoft.com/office/drawing/2014/main" id="{6722965C-811C-6645-53C8-BCD4EB5445BA}"/>
              </a:ext>
            </a:extLst>
          </p:cNvPr>
          <p:cNvGrpSpPr/>
          <p:nvPr/>
        </p:nvGrpSpPr>
        <p:grpSpPr>
          <a:xfrm>
            <a:off x="6794997" y="2741357"/>
            <a:ext cx="4584203" cy="1505523"/>
            <a:chOff x="310800" y="1911333"/>
            <a:chExt cx="5650162" cy="3047186"/>
          </a:xfrm>
        </p:grpSpPr>
        <p:sp>
          <p:nvSpPr>
            <p:cNvPr id="33" name="Google Shape;718;p33">
              <a:extLst>
                <a:ext uri="{FF2B5EF4-FFF2-40B4-BE49-F238E27FC236}">
                  <a16:creationId xmlns:a16="http://schemas.microsoft.com/office/drawing/2014/main" id="{1D34956B-362E-4CBD-B5AD-408B997D296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a16="http://schemas.microsoft.com/office/drawing/2014/main" id="{C2CBE746-72B6-9A25-AA6A-46F38C75E00C}"/>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a16="http://schemas.microsoft.com/office/drawing/2014/main" id="{5AB5432F-160F-CBED-5A49-16E56A6C8BEC}"/>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36" name="Google Shape;724;p33">
              <a:extLst>
                <a:ext uri="{FF2B5EF4-FFF2-40B4-BE49-F238E27FC236}">
                  <a16:creationId xmlns:a16="http://schemas.microsoft.com/office/drawing/2014/main"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a16="http://schemas.microsoft.com/office/drawing/2014/main"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a16="http://schemas.microsoft.com/office/drawing/2014/main"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a16="http://schemas.microsoft.com/office/drawing/2014/main"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2F0CA56-AA14-EABE-A44F-7819343F1234}"/>
              </a:ext>
            </a:extLst>
          </p:cNvPr>
          <p:cNvGrpSpPr/>
          <p:nvPr/>
        </p:nvGrpSpPr>
        <p:grpSpPr>
          <a:xfrm>
            <a:off x="551182" y="2802013"/>
            <a:ext cx="4149118" cy="3697992"/>
            <a:chOff x="337822" y="2192413"/>
            <a:chExt cx="4149118" cy="3697992"/>
          </a:xfrm>
        </p:grpSpPr>
        <p:pic>
          <p:nvPicPr>
            <p:cNvPr id="11" name="图片 35">
              <a:extLst>
                <a:ext uri="{FF2B5EF4-FFF2-40B4-BE49-F238E27FC236}">
                  <a16:creationId xmlns:a16="http://schemas.microsoft.com/office/drawing/2014/main" id="{99F00DF2-D0C1-7947-1D2A-67A8DD709972}"/>
                </a:ext>
              </a:extLst>
            </p:cNvPr>
            <p:cNvPicPr>
              <a:picLocks noChangeAspect="1"/>
            </p:cNvPicPr>
            <p:nvPr/>
          </p:nvPicPr>
          <p:blipFill>
            <a:blip r:embed="rId3"/>
            <a:stretch>
              <a:fillRect/>
            </a:stretch>
          </p:blipFill>
          <p:spPr>
            <a:xfrm>
              <a:off x="488375" y="2192413"/>
              <a:ext cx="3862971" cy="3055220"/>
            </a:xfrm>
            <a:prstGeom prst="rect">
              <a:avLst/>
            </a:prstGeom>
          </p:spPr>
        </p:pic>
        <p:sp>
          <p:nvSpPr>
            <p:cNvPr id="14" name="Rectangle 13">
              <a:extLst>
                <a:ext uri="{FF2B5EF4-FFF2-40B4-BE49-F238E27FC236}">
                  <a16:creationId xmlns:a16="http://schemas.microsoft.com/office/drawing/2014/main" id="{40E74373-1B83-022B-91F5-FA444563D030}"/>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2 w 6097656"/>
                <a:gd name="connsiteY1" fmla="*/ 0 h 4064340"/>
                <a:gd name="connsiteX2" fmla="*/ 1169641 w 6097656"/>
                <a:gd name="connsiteY2" fmla="*/ 0 h 4064340"/>
                <a:gd name="connsiteX3" fmla="*/ 1602021 w 6097656"/>
                <a:gd name="connsiteY3" fmla="*/ 0 h 4064340"/>
                <a:gd name="connsiteX4" fmla="*/ 2278306 w 6097656"/>
                <a:gd name="connsiteY4" fmla="*/ 0 h 4064340"/>
                <a:gd name="connsiteX5" fmla="*/ 2893615 w 6097656"/>
                <a:gd name="connsiteY5" fmla="*/ 0 h 4064340"/>
                <a:gd name="connsiteX6" fmla="*/ 3569900 w 6097656"/>
                <a:gd name="connsiteY6" fmla="*/ 0 h 4064340"/>
                <a:gd name="connsiteX7" fmla="*/ 3941303 w 6097656"/>
                <a:gd name="connsiteY7" fmla="*/ 0 h 4064340"/>
                <a:gd name="connsiteX8" fmla="*/ 4556612 w 6097656"/>
                <a:gd name="connsiteY8" fmla="*/ 0 h 4064340"/>
                <a:gd name="connsiteX9" fmla="*/ 5110944 w 6097656"/>
                <a:gd name="connsiteY9" fmla="*/ 0 h 4064340"/>
                <a:gd name="connsiteX10" fmla="*/ 5482347 w 6097656"/>
                <a:gd name="connsiteY10" fmla="*/ 0 h 4064340"/>
                <a:gd name="connsiteX11" fmla="*/ 6097656 w 6097656"/>
                <a:gd name="connsiteY11" fmla="*/ 0 h 4064340"/>
                <a:gd name="connsiteX12" fmla="*/ 6097656 w 6097656"/>
                <a:gd name="connsiteY12" fmla="*/ 530620 h 4064340"/>
                <a:gd name="connsiteX13" fmla="*/ 6097656 w 6097656"/>
                <a:gd name="connsiteY13" fmla="*/ 1162848 h 4064340"/>
                <a:gd name="connsiteX14" fmla="*/ 6097656 w 6097656"/>
                <a:gd name="connsiteY14" fmla="*/ 1795076 h 4064340"/>
                <a:gd name="connsiteX15" fmla="*/ 6097656 w 6097656"/>
                <a:gd name="connsiteY15" fmla="*/ 2257957 h 4064340"/>
                <a:gd name="connsiteX16" fmla="*/ 6097656 w 6097656"/>
                <a:gd name="connsiteY16" fmla="*/ 2754708 h 4064340"/>
                <a:gd name="connsiteX17" fmla="*/ 6097656 w 6097656"/>
                <a:gd name="connsiteY17" fmla="*/ 3386936 h 4064340"/>
                <a:gd name="connsiteX18" fmla="*/ 5772502 w 6097656"/>
                <a:gd name="connsiteY18" fmla="*/ 3712090 h 4064340"/>
                <a:gd name="connsiteX19" fmla="*/ 5420252 w 6097656"/>
                <a:gd name="connsiteY19" fmla="*/ 4064340 h 4064340"/>
                <a:gd name="connsiteX20" fmla="*/ 4986632 w 6097656"/>
                <a:gd name="connsiteY20" fmla="*/ 4064340 h 4064340"/>
                <a:gd name="connsiteX21" fmla="*/ 4498809 w 6097656"/>
                <a:gd name="connsiteY21" fmla="*/ 4064340 h 4064340"/>
                <a:gd name="connsiteX22" fmla="*/ 4065189 w 6097656"/>
                <a:gd name="connsiteY22" fmla="*/ 4064340 h 4064340"/>
                <a:gd name="connsiteX23" fmla="*/ 3577366 w 6097656"/>
                <a:gd name="connsiteY23" fmla="*/ 4064340 h 4064340"/>
                <a:gd name="connsiteX24" fmla="*/ 2981139 w 6097656"/>
                <a:gd name="connsiteY24" fmla="*/ 4064340 h 4064340"/>
                <a:gd name="connsiteX25" fmla="*/ 2547518 w 6097656"/>
                <a:gd name="connsiteY25" fmla="*/ 4064340 h 4064340"/>
                <a:gd name="connsiteX26" fmla="*/ 2059696 w 6097656"/>
                <a:gd name="connsiteY26" fmla="*/ 4064340 h 4064340"/>
                <a:gd name="connsiteX27" fmla="*/ 1680278 w 6097656"/>
                <a:gd name="connsiteY27" fmla="*/ 4064340 h 4064340"/>
                <a:gd name="connsiteX28" fmla="*/ 1084050 w 6097656"/>
                <a:gd name="connsiteY28" fmla="*/ 4064340 h 4064340"/>
                <a:gd name="connsiteX29" fmla="*/ 487823 w 6097656"/>
                <a:gd name="connsiteY29" fmla="*/ 4064340 h 4064340"/>
                <a:gd name="connsiteX30" fmla="*/ 0 w 6097656"/>
                <a:gd name="connsiteY30" fmla="*/ 4064340 h 4064340"/>
                <a:gd name="connsiteX31" fmla="*/ 0 w 6097656"/>
                <a:gd name="connsiteY31" fmla="*/ 3483720 h 4064340"/>
                <a:gd name="connsiteX32" fmla="*/ 0 w 6097656"/>
                <a:gd name="connsiteY32" fmla="*/ 2984387 h 4064340"/>
                <a:gd name="connsiteX33" fmla="*/ 0 w 6097656"/>
                <a:gd name="connsiteY33" fmla="*/ 2525697 h 4064340"/>
                <a:gd name="connsiteX34" fmla="*/ 0 w 6097656"/>
                <a:gd name="connsiteY34" fmla="*/ 1945077 h 4064340"/>
                <a:gd name="connsiteX35" fmla="*/ 0 w 6097656"/>
                <a:gd name="connsiteY35" fmla="*/ 1323814 h 4064340"/>
                <a:gd name="connsiteX36" fmla="*/ 0 w 6097656"/>
                <a:gd name="connsiteY36" fmla="*/ 743194 h 4064340"/>
                <a:gd name="connsiteX37" fmla="*/ 0 w 6097656"/>
                <a:gd name="connsiteY37" fmla="*/ 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79276 w 6097656"/>
                <a:gd name="connsiteY3" fmla="*/ 3705316 h 4064340"/>
                <a:gd name="connsiteX4" fmla="*/ 5420252 w 6097656"/>
                <a:gd name="connsiteY4" fmla="*/ 4064340 h 4064340"/>
                <a:gd name="connsiteX0" fmla="*/ 5420252 w 6097656"/>
                <a:gd name="connsiteY0" fmla="*/ 4064340 h 4064340"/>
                <a:gd name="connsiteX1" fmla="*/ 5555733 w 6097656"/>
                <a:gd name="connsiteY1" fmla="*/ 3522417 h 4064340"/>
                <a:gd name="connsiteX2" fmla="*/ 6097656 w 6097656"/>
                <a:gd name="connsiteY2" fmla="*/ 3386936 h 4064340"/>
                <a:gd name="connsiteX3" fmla="*/ 5745406 w 6097656"/>
                <a:gd name="connsiteY3" fmla="*/ 3739186 h 4064340"/>
                <a:gd name="connsiteX4" fmla="*/ 5420252 w 6097656"/>
                <a:gd name="connsiteY4" fmla="*/ 4064340 h 4064340"/>
                <a:gd name="connsiteX5" fmla="*/ 5040834 w 6097656"/>
                <a:gd name="connsiteY5" fmla="*/ 4064340 h 4064340"/>
                <a:gd name="connsiteX6" fmla="*/ 4498809 w 6097656"/>
                <a:gd name="connsiteY6" fmla="*/ 4064340 h 4064340"/>
                <a:gd name="connsiteX7" fmla="*/ 4010986 w 6097656"/>
                <a:gd name="connsiteY7" fmla="*/ 4064340 h 4064340"/>
                <a:gd name="connsiteX8" fmla="*/ 3631569 w 6097656"/>
                <a:gd name="connsiteY8" fmla="*/ 4064340 h 4064340"/>
                <a:gd name="connsiteX9" fmla="*/ 3143746 w 6097656"/>
                <a:gd name="connsiteY9" fmla="*/ 4064340 h 4064340"/>
                <a:gd name="connsiteX10" fmla="*/ 2764329 w 6097656"/>
                <a:gd name="connsiteY10" fmla="*/ 4064340 h 4064340"/>
                <a:gd name="connsiteX11" fmla="*/ 2384911 w 6097656"/>
                <a:gd name="connsiteY11" fmla="*/ 4064340 h 4064340"/>
                <a:gd name="connsiteX12" fmla="*/ 1788683 w 6097656"/>
                <a:gd name="connsiteY12" fmla="*/ 4064340 h 4064340"/>
                <a:gd name="connsiteX13" fmla="*/ 1192455 w 6097656"/>
                <a:gd name="connsiteY13" fmla="*/ 4064340 h 4064340"/>
                <a:gd name="connsiteX14" fmla="*/ 813038 w 6097656"/>
                <a:gd name="connsiteY14" fmla="*/ 4064340 h 4064340"/>
                <a:gd name="connsiteX15" fmla="*/ 0 w 6097656"/>
                <a:gd name="connsiteY15" fmla="*/ 4064340 h 4064340"/>
                <a:gd name="connsiteX16" fmla="*/ 0 w 6097656"/>
                <a:gd name="connsiteY16" fmla="*/ 3605650 h 4064340"/>
                <a:gd name="connsiteX17" fmla="*/ 0 w 6097656"/>
                <a:gd name="connsiteY17" fmla="*/ 3065674 h 4064340"/>
                <a:gd name="connsiteX18" fmla="*/ 0 w 6097656"/>
                <a:gd name="connsiteY18" fmla="*/ 2525697 h 4064340"/>
                <a:gd name="connsiteX19" fmla="*/ 0 w 6097656"/>
                <a:gd name="connsiteY19" fmla="*/ 2067007 h 4064340"/>
                <a:gd name="connsiteX20" fmla="*/ 0 w 6097656"/>
                <a:gd name="connsiteY20" fmla="*/ 1486387 h 4064340"/>
                <a:gd name="connsiteX21" fmla="*/ 0 w 6097656"/>
                <a:gd name="connsiteY21" fmla="*/ 865124 h 4064340"/>
                <a:gd name="connsiteX22" fmla="*/ 0 w 6097656"/>
                <a:gd name="connsiteY22" fmla="*/ 0 h 4064340"/>
                <a:gd name="connsiteX23" fmla="*/ 676285 w 6097656"/>
                <a:gd name="connsiteY23" fmla="*/ 0 h 4064340"/>
                <a:gd name="connsiteX24" fmla="*/ 1230618 w 6097656"/>
                <a:gd name="connsiteY24" fmla="*/ 0 h 4064340"/>
                <a:gd name="connsiteX25" fmla="*/ 1723974 w 6097656"/>
                <a:gd name="connsiteY25" fmla="*/ 0 h 4064340"/>
                <a:gd name="connsiteX26" fmla="*/ 2217329 w 6097656"/>
                <a:gd name="connsiteY26" fmla="*/ 0 h 4064340"/>
                <a:gd name="connsiteX27" fmla="*/ 2893615 w 6097656"/>
                <a:gd name="connsiteY27" fmla="*/ 0 h 4064340"/>
                <a:gd name="connsiteX28" fmla="*/ 3508924 w 6097656"/>
                <a:gd name="connsiteY28" fmla="*/ 0 h 4064340"/>
                <a:gd name="connsiteX29" fmla="*/ 4185209 w 6097656"/>
                <a:gd name="connsiteY29" fmla="*/ 0 h 4064340"/>
                <a:gd name="connsiteX30" fmla="*/ 4617589 w 6097656"/>
                <a:gd name="connsiteY30" fmla="*/ 0 h 4064340"/>
                <a:gd name="connsiteX31" fmla="*/ 5049968 w 6097656"/>
                <a:gd name="connsiteY31" fmla="*/ 0 h 4064340"/>
                <a:gd name="connsiteX32" fmla="*/ 5482347 w 6097656"/>
                <a:gd name="connsiteY32" fmla="*/ 0 h 4064340"/>
                <a:gd name="connsiteX33" fmla="*/ 6097656 w 6097656"/>
                <a:gd name="connsiteY33" fmla="*/ 0 h 4064340"/>
                <a:gd name="connsiteX34" fmla="*/ 6097656 w 6097656"/>
                <a:gd name="connsiteY34" fmla="*/ 564489 h 4064340"/>
                <a:gd name="connsiteX35" fmla="*/ 6097656 w 6097656"/>
                <a:gd name="connsiteY35" fmla="*/ 1027371 h 4064340"/>
                <a:gd name="connsiteX36" fmla="*/ 6097656 w 6097656"/>
                <a:gd name="connsiteY36" fmla="*/ 1524121 h 4064340"/>
                <a:gd name="connsiteX37" fmla="*/ 6097656 w 6097656"/>
                <a:gd name="connsiteY37" fmla="*/ 2088611 h 4064340"/>
                <a:gd name="connsiteX38" fmla="*/ 6097656 w 6097656"/>
                <a:gd name="connsiteY38" fmla="*/ 2720839 h 4064340"/>
                <a:gd name="connsiteX39" fmla="*/ 6097656 w 6097656"/>
                <a:gd name="connsiteY39" fmla="*/ 3386936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16111" y="-14696"/>
                    <a:pt x="407465" y="48206"/>
                    <a:pt x="554332" y="0"/>
                  </a:cubicBezTo>
                  <a:cubicBezTo>
                    <a:pt x="701199" y="-48206"/>
                    <a:pt x="992722" y="3547"/>
                    <a:pt x="1169641" y="0"/>
                  </a:cubicBezTo>
                  <a:cubicBezTo>
                    <a:pt x="1346560" y="-3547"/>
                    <a:pt x="1485240" y="42560"/>
                    <a:pt x="1602021" y="0"/>
                  </a:cubicBezTo>
                  <a:cubicBezTo>
                    <a:pt x="1718802" y="-42560"/>
                    <a:pt x="2139313" y="49200"/>
                    <a:pt x="2278306" y="0"/>
                  </a:cubicBezTo>
                  <a:cubicBezTo>
                    <a:pt x="2417299" y="-49200"/>
                    <a:pt x="2711656" y="28615"/>
                    <a:pt x="2893615" y="0"/>
                  </a:cubicBezTo>
                  <a:cubicBezTo>
                    <a:pt x="3075574" y="-28615"/>
                    <a:pt x="3287921" y="21687"/>
                    <a:pt x="3569900" y="0"/>
                  </a:cubicBezTo>
                  <a:cubicBezTo>
                    <a:pt x="3851879" y="-21687"/>
                    <a:pt x="3859636" y="27964"/>
                    <a:pt x="3941303" y="0"/>
                  </a:cubicBezTo>
                  <a:cubicBezTo>
                    <a:pt x="4022970" y="-27964"/>
                    <a:pt x="4288348" y="23320"/>
                    <a:pt x="4556612" y="0"/>
                  </a:cubicBezTo>
                  <a:cubicBezTo>
                    <a:pt x="4824876" y="-23320"/>
                    <a:pt x="4877420" y="65868"/>
                    <a:pt x="5110944" y="0"/>
                  </a:cubicBezTo>
                  <a:cubicBezTo>
                    <a:pt x="5344468" y="-65868"/>
                    <a:pt x="5312779" y="1276"/>
                    <a:pt x="5482347" y="0"/>
                  </a:cubicBezTo>
                  <a:cubicBezTo>
                    <a:pt x="5651915" y="-1276"/>
                    <a:pt x="5850516" y="14118"/>
                    <a:pt x="6097656" y="0"/>
                  </a:cubicBezTo>
                  <a:cubicBezTo>
                    <a:pt x="6142815" y="265099"/>
                    <a:pt x="6037505" y="300052"/>
                    <a:pt x="6097656" y="530620"/>
                  </a:cubicBezTo>
                  <a:cubicBezTo>
                    <a:pt x="6157807" y="761188"/>
                    <a:pt x="6048022" y="941695"/>
                    <a:pt x="6097656" y="1162848"/>
                  </a:cubicBezTo>
                  <a:cubicBezTo>
                    <a:pt x="6147290" y="1384001"/>
                    <a:pt x="6065727" y="1616298"/>
                    <a:pt x="6097656" y="1795076"/>
                  </a:cubicBezTo>
                  <a:cubicBezTo>
                    <a:pt x="6129585" y="1973854"/>
                    <a:pt x="6087155" y="2055853"/>
                    <a:pt x="6097656" y="2257957"/>
                  </a:cubicBezTo>
                  <a:cubicBezTo>
                    <a:pt x="6108157" y="2460061"/>
                    <a:pt x="6088081" y="2646629"/>
                    <a:pt x="6097656" y="2754708"/>
                  </a:cubicBezTo>
                  <a:cubicBezTo>
                    <a:pt x="6107231" y="2862787"/>
                    <a:pt x="6060669" y="3169710"/>
                    <a:pt x="6097656" y="3386936"/>
                  </a:cubicBezTo>
                  <a:cubicBezTo>
                    <a:pt x="6006911" y="3511779"/>
                    <a:pt x="5905657" y="3575311"/>
                    <a:pt x="5772502" y="3712090"/>
                  </a:cubicBezTo>
                  <a:cubicBezTo>
                    <a:pt x="5639347" y="3848869"/>
                    <a:pt x="5545090" y="3882168"/>
                    <a:pt x="5420252" y="4064340"/>
                  </a:cubicBezTo>
                  <a:cubicBezTo>
                    <a:pt x="5291534" y="4073328"/>
                    <a:pt x="5189670" y="4051321"/>
                    <a:pt x="4986632" y="4064340"/>
                  </a:cubicBezTo>
                  <a:cubicBezTo>
                    <a:pt x="4783594" y="4077359"/>
                    <a:pt x="4633235" y="4008518"/>
                    <a:pt x="4498809" y="4064340"/>
                  </a:cubicBezTo>
                  <a:cubicBezTo>
                    <a:pt x="4364383" y="4120162"/>
                    <a:pt x="4232901" y="4016042"/>
                    <a:pt x="4065189" y="4064340"/>
                  </a:cubicBezTo>
                  <a:cubicBezTo>
                    <a:pt x="3897477" y="4112638"/>
                    <a:pt x="3788880" y="4007177"/>
                    <a:pt x="3577366" y="4064340"/>
                  </a:cubicBezTo>
                  <a:cubicBezTo>
                    <a:pt x="3365852" y="4121503"/>
                    <a:pt x="3120720" y="4019322"/>
                    <a:pt x="2981139" y="4064340"/>
                  </a:cubicBezTo>
                  <a:cubicBezTo>
                    <a:pt x="2841558" y="4109358"/>
                    <a:pt x="2738892" y="4019314"/>
                    <a:pt x="2547518" y="4064340"/>
                  </a:cubicBezTo>
                  <a:cubicBezTo>
                    <a:pt x="2356144" y="4109366"/>
                    <a:pt x="2291873" y="4063065"/>
                    <a:pt x="2059696" y="4064340"/>
                  </a:cubicBezTo>
                  <a:cubicBezTo>
                    <a:pt x="1827519" y="4065615"/>
                    <a:pt x="1813322" y="4026057"/>
                    <a:pt x="1680278" y="4064340"/>
                  </a:cubicBezTo>
                  <a:cubicBezTo>
                    <a:pt x="1547234" y="4102623"/>
                    <a:pt x="1270647" y="4050495"/>
                    <a:pt x="1084050" y="4064340"/>
                  </a:cubicBezTo>
                  <a:cubicBezTo>
                    <a:pt x="897453" y="4078185"/>
                    <a:pt x="781131" y="4034418"/>
                    <a:pt x="487823" y="4064340"/>
                  </a:cubicBezTo>
                  <a:cubicBezTo>
                    <a:pt x="194515" y="4094262"/>
                    <a:pt x="153129" y="4029327"/>
                    <a:pt x="0" y="4064340"/>
                  </a:cubicBezTo>
                  <a:cubicBezTo>
                    <a:pt x="-8820" y="3936853"/>
                    <a:pt x="30252" y="3667093"/>
                    <a:pt x="0" y="3483720"/>
                  </a:cubicBezTo>
                  <a:cubicBezTo>
                    <a:pt x="-30252" y="3300347"/>
                    <a:pt x="31425" y="3208862"/>
                    <a:pt x="0" y="2984387"/>
                  </a:cubicBezTo>
                  <a:cubicBezTo>
                    <a:pt x="-31425" y="2759912"/>
                    <a:pt x="53393" y="2696528"/>
                    <a:pt x="0" y="2525697"/>
                  </a:cubicBezTo>
                  <a:cubicBezTo>
                    <a:pt x="-53393" y="2354866"/>
                    <a:pt x="33275" y="2111759"/>
                    <a:pt x="0" y="1945077"/>
                  </a:cubicBezTo>
                  <a:cubicBezTo>
                    <a:pt x="-33275" y="1778395"/>
                    <a:pt x="3528" y="1552258"/>
                    <a:pt x="0" y="1323814"/>
                  </a:cubicBezTo>
                  <a:cubicBezTo>
                    <a:pt x="-3528" y="1095370"/>
                    <a:pt x="38916" y="866096"/>
                    <a:pt x="0" y="743194"/>
                  </a:cubicBezTo>
                  <a:cubicBezTo>
                    <a:pt x="-38916" y="620292"/>
                    <a:pt x="33738" y="178788"/>
                    <a:pt x="0" y="0"/>
                  </a:cubicBezTo>
                  <a:close/>
                </a:path>
                <a:path w="6097656" h="4064340" fill="darkenLess" stroke="0" extrusionOk="0">
                  <a:moveTo>
                    <a:pt x="5420252" y="4064340"/>
                  </a:moveTo>
                  <a:cubicBezTo>
                    <a:pt x="5425546" y="3808343"/>
                    <a:pt x="5523963" y="3650579"/>
                    <a:pt x="5555733" y="3522417"/>
                  </a:cubicBezTo>
                  <a:cubicBezTo>
                    <a:pt x="5757139" y="3465290"/>
                    <a:pt x="5855177" y="3464570"/>
                    <a:pt x="6097656" y="3386936"/>
                  </a:cubicBezTo>
                  <a:cubicBezTo>
                    <a:pt x="5979455" y="3562212"/>
                    <a:pt x="5839948" y="3578345"/>
                    <a:pt x="5779276" y="3705316"/>
                  </a:cubicBezTo>
                  <a:cubicBezTo>
                    <a:pt x="5718604" y="3832287"/>
                    <a:pt x="5563100" y="3878521"/>
                    <a:pt x="5420252" y="4064340"/>
                  </a:cubicBezTo>
                  <a:close/>
                </a:path>
                <a:path w="6097656" h="4064340" fill="none" extrusionOk="0">
                  <a:moveTo>
                    <a:pt x="5420252" y="4064340"/>
                  </a:moveTo>
                  <a:cubicBezTo>
                    <a:pt x="5429256" y="3945631"/>
                    <a:pt x="5564698" y="3671054"/>
                    <a:pt x="5555733" y="3522417"/>
                  </a:cubicBezTo>
                  <a:cubicBezTo>
                    <a:pt x="5817503" y="3435934"/>
                    <a:pt x="5844015" y="3491148"/>
                    <a:pt x="6097656" y="3386936"/>
                  </a:cubicBezTo>
                  <a:cubicBezTo>
                    <a:pt x="6036426" y="3492295"/>
                    <a:pt x="5865699" y="3607455"/>
                    <a:pt x="5745406" y="3739186"/>
                  </a:cubicBezTo>
                  <a:cubicBezTo>
                    <a:pt x="5625113" y="3870917"/>
                    <a:pt x="5500869" y="3964074"/>
                    <a:pt x="5420252" y="4064340"/>
                  </a:cubicBezTo>
                  <a:cubicBezTo>
                    <a:pt x="5292060" y="4106838"/>
                    <a:pt x="5201176" y="4036298"/>
                    <a:pt x="5040834" y="4064340"/>
                  </a:cubicBezTo>
                  <a:cubicBezTo>
                    <a:pt x="4880492" y="4092382"/>
                    <a:pt x="4760587" y="4028105"/>
                    <a:pt x="4498809" y="4064340"/>
                  </a:cubicBezTo>
                  <a:cubicBezTo>
                    <a:pt x="4237031" y="4100575"/>
                    <a:pt x="4237016" y="4024830"/>
                    <a:pt x="4010986" y="4064340"/>
                  </a:cubicBezTo>
                  <a:cubicBezTo>
                    <a:pt x="3784956" y="4103850"/>
                    <a:pt x="3730248" y="4055529"/>
                    <a:pt x="3631569" y="4064340"/>
                  </a:cubicBezTo>
                  <a:cubicBezTo>
                    <a:pt x="3532890" y="4073151"/>
                    <a:pt x="3277396" y="4022535"/>
                    <a:pt x="3143746" y="4064340"/>
                  </a:cubicBezTo>
                  <a:cubicBezTo>
                    <a:pt x="3010096" y="4106145"/>
                    <a:pt x="2891853" y="4024386"/>
                    <a:pt x="2764329" y="4064340"/>
                  </a:cubicBezTo>
                  <a:cubicBezTo>
                    <a:pt x="2636805" y="4104294"/>
                    <a:pt x="2485960" y="4039308"/>
                    <a:pt x="2384911" y="4064340"/>
                  </a:cubicBezTo>
                  <a:cubicBezTo>
                    <a:pt x="2283862" y="4089372"/>
                    <a:pt x="1978759" y="4036517"/>
                    <a:pt x="1788683" y="4064340"/>
                  </a:cubicBezTo>
                  <a:cubicBezTo>
                    <a:pt x="1598607" y="4092163"/>
                    <a:pt x="1441801" y="4047309"/>
                    <a:pt x="1192455" y="4064340"/>
                  </a:cubicBezTo>
                  <a:cubicBezTo>
                    <a:pt x="943109" y="4081371"/>
                    <a:pt x="949427" y="4021701"/>
                    <a:pt x="813038" y="4064340"/>
                  </a:cubicBezTo>
                  <a:cubicBezTo>
                    <a:pt x="676649" y="4106979"/>
                    <a:pt x="370322" y="3984768"/>
                    <a:pt x="0" y="4064340"/>
                  </a:cubicBezTo>
                  <a:cubicBezTo>
                    <a:pt x="-42102" y="3842100"/>
                    <a:pt x="52675" y="3698907"/>
                    <a:pt x="0" y="3605650"/>
                  </a:cubicBezTo>
                  <a:cubicBezTo>
                    <a:pt x="-52675" y="3512393"/>
                    <a:pt x="43350" y="3233685"/>
                    <a:pt x="0" y="3065674"/>
                  </a:cubicBezTo>
                  <a:cubicBezTo>
                    <a:pt x="-43350" y="2897663"/>
                    <a:pt x="8749" y="2694548"/>
                    <a:pt x="0" y="2525697"/>
                  </a:cubicBezTo>
                  <a:cubicBezTo>
                    <a:pt x="-8749" y="2356846"/>
                    <a:pt x="53736" y="2250721"/>
                    <a:pt x="0" y="2067007"/>
                  </a:cubicBezTo>
                  <a:cubicBezTo>
                    <a:pt x="-53736" y="1883293"/>
                    <a:pt x="53420" y="1696215"/>
                    <a:pt x="0" y="1486387"/>
                  </a:cubicBezTo>
                  <a:cubicBezTo>
                    <a:pt x="-53420" y="1276559"/>
                    <a:pt x="58155" y="1148336"/>
                    <a:pt x="0" y="865124"/>
                  </a:cubicBezTo>
                  <a:cubicBezTo>
                    <a:pt x="-58155" y="581912"/>
                    <a:pt x="38615" y="206086"/>
                    <a:pt x="0" y="0"/>
                  </a:cubicBezTo>
                  <a:cubicBezTo>
                    <a:pt x="189752" y="-6827"/>
                    <a:pt x="396621" y="75665"/>
                    <a:pt x="676285" y="0"/>
                  </a:cubicBezTo>
                  <a:cubicBezTo>
                    <a:pt x="955950" y="-75665"/>
                    <a:pt x="975117" y="57284"/>
                    <a:pt x="1230618" y="0"/>
                  </a:cubicBezTo>
                  <a:cubicBezTo>
                    <a:pt x="1486119" y="-57284"/>
                    <a:pt x="1605059" y="32048"/>
                    <a:pt x="1723974" y="0"/>
                  </a:cubicBezTo>
                  <a:cubicBezTo>
                    <a:pt x="1842889" y="-32048"/>
                    <a:pt x="2030606" y="35849"/>
                    <a:pt x="2217329" y="0"/>
                  </a:cubicBezTo>
                  <a:cubicBezTo>
                    <a:pt x="2404053" y="-35849"/>
                    <a:pt x="2671185" y="25092"/>
                    <a:pt x="2893615" y="0"/>
                  </a:cubicBezTo>
                  <a:cubicBezTo>
                    <a:pt x="3116045" y="-25092"/>
                    <a:pt x="3219990" y="70438"/>
                    <a:pt x="3508924" y="0"/>
                  </a:cubicBezTo>
                  <a:cubicBezTo>
                    <a:pt x="3797858" y="-70438"/>
                    <a:pt x="3852019" y="22299"/>
                    <a:pt x="4185209" y="0"/>
                  </a:cubicBezTo>
                  <a:cubicBezTo>
                    <a:pt x="4518399" y="-22299"/>
                    <a:pt x="4433037" y="10016"/>
                    <a:pt x="4617589" y="0"/>
                  </a:cubicBezTo>
                  <a:cubicBezTo>
                    <a:pt x="4802141" y="-10016"/>
                    <a:pt x="4949126" y="23534"/>
                    <a:pt x="5049968" y="0"/>
                  </a:cubicBezTo>
                  <a:cubicBezTo>
                    <a:pt x="5150810" y="-23534"/>
                    <a:pt x="5348751" y="51659"/>
                    <a:pt x="5482347" y="0"/>
                  </a:cubicBezTo>
                  <a:cubicBezTo>
                    <a:pt x="5615943" y="-51659"/>
                    <a:pt x="5793967" y="17644"/>
                    <a:pt x="6097656" y="0"/>
                  </a:cubicBezTo>
                  <a:cubicBezTo>
                    <a:pt x="6127100" y="236058"/>
                    <a:pt x="6095225" y="287959"/>
                    <a:pt x="6097656" y="564489"/>
                  </a:cubicBezTo>
                  <a:cubicBezTo>
                    <a:pt x="6100087" y="841019"/>
                    <a:pt x="6063678" y="801337"/>
                    <a:pt x="6097656" y="1027371"/>
                  </a:cubicBezTo>
                  <a:cubicBezTo>
                    <a:pt x="6131634" y="1253405"/>
                    <a:pt x="6069209" y="1384266"/>
                    <a:pt x="6097656" y="1524121"/>
                  </a:cubicBezTo>
                  <a:cubicBezTo>
                    <a:pt x="6126103" y="1663976"/>
                    <a:pt x="6088938" y="1823136"/>
                    <a:pt x="6097656" y="2088611"/>
                  </a:cubicBezTo>
                  <a:cubicBezTo>
                    <a:pt x="6106374" y="2354086"/>
                    <a:pt x="6079446" y="2429839"/>
                    <a:pt x="6097656" y="2720839"/>
                  </a:cubicBezTo>
                  <a:cubicBezTo>
                    <a:pt x="6115866" y="3011839"/>
                    <a:pt x="6076230" y="3153146"/>
                    <a:pt x="6097656" y="3386936"/>
                  </a:cubicBezTo>
                </a:path>
                <a:path w="6097656" h="4064340" fill="none" stroke="0" extrusionOk="0">
                  <a:moveTo>
                    <a:pt x="5420252" y="4064340"/>
                  </a:moveTo>
                  <a:cubicBezTo>
                    <a:pt x="5433226" y="3884361"/>
                    <a:pt x="5526132" y="3770933"/>
                    <a:pt x="5555733" y="3522417"/>
                  </a:cubicBezTo>
                  <a:cubicBezTo>
                    <a:pt x="5757107" y="3415173"/>
                    <a:pt x="5854700" y="3451995"/>
                    <a:pt x="6097656" y="3386936"/>
                  </a:cubicBezTo>
                  <a:cubicBezTo>
                    <a:pt x="5992559" y="3517025"/>
                    <a:pt x="5862533" y="3587126"/>
                    <a:pt x="5772502" y="3712090"/>
                  </a:cubicBezTo>
                  <a:cubicBezTo>
                    <a:pt x="5682471" y="3837054"/>
                    <a:pt x="5565448" y="3863040"/>
                    <a:pt x="5420252" y="4064340"/>
                  </a:cubicBezTo>
                  <a:cubicBezTo>
                    <a:pt x="5314365" y="4066690"/>
                    <a:pt x="5127315" y="4044803"/>
                    <a:pt x="5040834" y="4064340"/>
                  </a:cubicBezTo>
                  <a:cubicBezTo>
                    <a:pt x="4954353" y="4083877"/>
                    <a:pt x="4614081" y="3987607"/>
                    <a:pt x="4390404" y="4064340"/>
                  </a:cubicBezTo>
                  <a:cubicBezTo>
                    <a:pt x="4166727" y="4141073"/>
                    <a:pt x="4180694" y="4046552"/>
                    <a:pt x="4010986" y="4064340"/>
                  </a:cubicBezTo>
                  <a:cubicBezTo>
                    <a:pt x="3841278" y="4082128"/>
                    <a:pt x="3621971" y="4045751"/>
                    <a:pt x="3414759" y="4064340"/>
                  </a:cubicBezTo>
                  <a:cubicBezTo>
                    <a:pt x="3207547" y="4082929"/>
                    <a:pt x="3112048" y="4031618"/>
                    <a:pt x="2926936" y="4064340"/>
                  </a:cubicBezTo>
                  <a:cubicBezTo>
                    <a:pt x="2741824" y="4097062"/>
                    <a:pt x="2602951" y="4011457"/>
                    <a:pt x="2439113" y="4064340"/>
                  </a:cubicBezTo>
                  <a:cubicBezTo>
                    <a:pt x="2275275" y="4117223"/>
                    <a:pt x="1935315" y="4007518"/>
                    <a:pt x="1788683" y="4064340"/>
                  </a:cubicBezTo>
                  <a:cubicBezTo>
                    <a:pt x="1642051" y="4121162"/>
                    <a:pt x="1359729" y="4035622"/>
                    <a:pt x="1138253" y="4064340"/>
                  </a:cubicBezTo>
                  <a:cubicBezTo>
                    <a:pt x="916777" y="4093058"/>
                    <a:pt x="721763" y="4009535"/>
                    <a:pt x="542025" y="4064340"/>
                  </a:cubicBezTo>
                  <a:cubicBezTo>
                    <a:pt x="362287" y="4119145"/>
                    <a:pt x="255659" y="4017048"/>
                    <a:pt x="0" y="4064340"/>
                  </a:cubicBezTo>
                  <a:cubicBezTo>
                    <a:pt x="-39281" y="3884730"/>
                    <a:pt x="19224" y="3624549"/>
                    <a:pt x="0" y="3443077"/>
                  </a:cubicBezTo>
                  <a:cubicBezTo>
                    <a:pt x="-19224" y="3261605"/>
                    <a:pt x="49539" y="3027075"/>
                    <a:pt x="0" y="2903100"/>
                  </a:cubicBezTo>
                  <a:cubicBezTo>
                    <a:pt x="-49539" y="2779125"/>
                    <a:pt x="49830" y="2577329"/>
                    <a:pt x="0" y="2322480"/>
                  </a:cubicBezTo>
                  <a:cubicBezTo>
                    <a:pt x="-49830" y="2067631"/>
                    <a:pt x="34051" y="1984803"/>
                    <a:pt x="0" y="1701217"/>
                  </a:cubicBezTo>
                  <a:cubicBezTo>
                    <a:pt x="-34051" y="1417631"/>
                    <a:pt x="52565" y="1452196"/>
                    <a:pt x="0" y="1242527"/>
                  </a:cubicBezTo>
                  <a:cubicBezTo>
                    <a:pt x="-52565" y="1032858"/>
                    <a:pt x="47343" y="858920"/>
                    <a:pt x="0" y="580620"/>
                  </a:cubicBezTo>
                  <a:cubicBezTo>
                    <a:pt x="-47343" y="302320"/>
                    <a:pt x="23158" y="246370"/>
                    <a:pt x="0" y="0"/>
                  </a:cubicBezTo>
                  <a:cubicBezTo>
                    <a:pt x="170090" y="-26348"/>
                    <a:pt x="305502" y="13431"/>
                    <a:pt x="554332" y="0"/>
                  </a:cubicBezTo>
                  <a:cubicBezTo>
                    <a:pt x="803162" y="-13431"/>
                    <a:pt x="838684" y="53766"/>
                    <a:pt x="1047688" y="0"/>
                  </a:cubicBezTo>
                  <a:cubicBezTo>
                    <a:pt x="1256692" y="-53766"/>
                    <a:pt x="1392682" y="47012"/>
                    <a:pt x="1480067" y="0"/>
                  </a:cubicBezTo>
                  <a:cubicBezTo>
                    <a:pt x="1567452" y="-47012"/>
                    <a:pt x="1967545" y="81045"/>
                    <a:pt x="2156353" y="0"/>
                  </a:cubicBezTo>
                  <a:cubicBezTo>
                    <a:pt x="2345161" y="-81045"/>
                    <a:pt x="2528548" y="23821"/>
                    <a:pt x="2710685" y="0"/>
                  </a:cubicBezTo>
                  <a:cubicBezTo>
                    <a:pt x="2892822" y="-23821"/>
                    <a:pt x="3105525" y="16907"/>
                    <a:pt x="3325994" y="0"/>
                  </a:cubicBezTo>
                  <a:cubicBezTo>
                    <a:pt x="3546463" y="-16907"/>
                    <a:pt x="3680326" y="60247"/>
                    <a:pt x="4002280" y="0"/>
                  </a:cubicBezTo>
                  <a:cubicBezTo>
                    <a:pt x="4324234" y="-60247"/>
                    <a:pt x="4411621" y="31801"/>
                    <a:pt x="4556612" y="0"/>
                  </a:cubicBezTo>
                  <a:cubicBezTo>
                    <a:pt x="4701603" y="-31801"/>
                    <a:pt x="4852016" y="30477"/>
                    <a:pt x="4988991" y="0"/>
                  </a:cubicBezTo>
                  <a:cubicBezTo>
                    <a:pt x="5125966" y="-30477"/>
                    <a:pt x="5308745" y="4420"/>
                    <a:pt x="5421371" y="0"/>
                  </a:cubicBezTo>
                  <a:cubicBezTo>
                    <a:pt x="5533997" y="-4420"/>
                    <a:pt x="5852503" y="21792"/>
                    <a:pt x="6097656" y="0"/>
                  </a:cubicBezTo>
                  <a:cubicBezTo>
                    <a:pt x="6113822" y="128756"/>
                    <a:pt x="6085424" y="243329"/>
                    <a:pt x="6097656" y="462881"/>
                  </a:cubicBezTo>
                  <a:cubicBezTo>
                    <a:pt x="6109888" y="682433"/>
                    <a:pt x="6060606" y="906314"/>
                    <a:pt x="6097656" y="1027371"/>
                  </a:cubicBezTo>
                  <a:cubicBezTo>
                    <a:pt x="6134706" y="1148428"/>
                    <a:pt x="6092801" y="1371560"/>
                    <a:pt x="6097656" y="1524121"/>
                  </a:cubicBezTo>
                  <a:cubicBezTo>
                    <a:pt x="6102511" y="1676682"/>
                    <a:pt x="6057310" y="1882159"/>
                    <a:pt x="6097656" y="2088611"/>
                  </a:cubicBezTo>
                  <a:cubicBezTo>
                    <a:pt x="6138002" y="2295063"/>
                    <a:pt x="6067624" y="2483168"/>
                    <a:pt x="6097656" y="2686969"/>
                  </a:cubicBezTo>
                  <a:cubicBezTo>
                    <a:pt x="6127688" y="2890770"/>
                    <a:pt x="6014201" y="3218000"/>
                    <a:pt x="6097656" y="3386936"/>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 xmlns:ask="http://schemas.microsoft.com/office/drawing/2018/sketchyshape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a16="http://schemas.microsoft.com/office/drawing/2014/main"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a16="http://schemas.microsoft.com/office/drawing/2014/main"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pic>
        <p:nvPicPr>
          <p:cNvPr id="10" name="Picture 9">
            <a:extLst>
              <a:ext uri="{FF2B5EF4-FFF2-40B4-BE49-F238E27FC236}">
                <a16:creationId xmlns:a16="http://schemas.microsoft.com/office/drawing/2014/main" id="{A2C989BE-89DD-D0FA-34C5-8ECC18223F64}"/>
              </a:ext>
            </a:extLst>
          </p:cNvPr>
          <p:cNvPicPr>
            <a:picLocks noChangeAspect="1"/>
          </p:cNvPicPr>
          <p:nvPr/>
        </p:nvPicPr>
        <p:blipFill>
          <a:blip r:embed="rId7"/>
          <a:stretch>
            <a:fillRect/>
          </a:stretch>
        </p:blipFill>
        <p:spPr>
          <a:xfrm>
            <a:off x="88674" y="1347915"/>
            <a:ext cx="2280102" cy="1457070"/>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344694" y="515987"/>
            <a:ext cx="9157051" cy="707886"/>
          </a:xfrm>
          <a:prstGeom prst="rect">
            <a:avLst/>
          </a:prstGeom>
          <a:noFill/>
        </p:spPr>
        <p:txBody>
          <a:bodyPr wrap="square" rtlCol="0">
            <a:spAutoFit/>
          </a:bodyPr>
          <a:lstStyle/>
          <a:p>
            <a:pPr algn="ctr"/>
            <a:r>
              <a:rPr lang="en-US" altLang="zh-CN" sz="4000" b="1"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Yêu cầu cần đạt</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sp>
        <p:nvSpPr>
          <p:cNvPr id="4" name="Rectangle 3"/>
          <p:cNvSpPr/>
          <p:nvPr/>
        </p:nvSpPr>
        <p:spPr>
          <a:xfrm>
            <a:off x="2056371" y="1494749"/>
            <a:ext cx="7837714" cy="1077218"/>
          </a:xfrm>
          <a:prstGeom prst="rect">
            <a:avLst/>
          </a:prstGeom>
        </p:spPr>
        <p:txBody>
          <a:bodyPr wrap="square">
            <a:spAutoFit/>
          </a:bodyPr>
          <a:lstStyle/>
          <a:p>
            <a:r>
              <a:rPr lang="en-US" sz="3200" smtClean="0"/>
              <a:t>- Đ</a:t>
            </a:r>
            <a:r>
              <a:rPr lang="vi-VN" sz="3200" smtClean="0"/>
              <a:t>ề </a:t>
            </a:r>
            <a:r>
              <a:rPr lang="vi-VN" sz="3200"/>
              <a:t>xuất và thực hiện các việc làm giúp giữ gìn, nuôi dưỡng tình bạn</a:t>
            </a:r>
            <a:endParaRPr lang="en-US" sz="3200"/>
          </a:p>
        </p:txBody>
      </p:sp>
    </p:spTree>
    <p:extLst>
      <p:ext uri="{BB962C8B-B14F-4D97-AF65-F5344CB8AC3E}">
        <p14:creationId xmlns:p14="http://schemas.microsoft.com/office/powerpoint/2010/main" val="237548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33613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3086063" y="3216279"/>
            <a:ext cx="5972616"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2BB3EB-B4D8-0614-E746-4675EABCA840}"/>
              </a:ext>
            </a:extLst>
          </p:cNvPr>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a:extLst>
              <a:ext uri="{FF2B5EF4-FFF2-40B4-BE49-F238E27FC236}">
                <a16:creationId xmlns:a16="http://schemas.microsoft.com/office/drawing/2014/main" id="{1CF87B2F-5F79-445B-9F54-CA0963AA4D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a:extLst>
              <a:ext uri="{FF2B5EF4-FFF2-40B4-BE49-F238E27FC236}">
                <a16:creationId xmlns:a16="http://schemas.microsoft.com/office/drawing/2014/main" id="{DBEE6614-E386-4891-85AB-4495766189F6}"/>
              </a:ext>
            </a:extLst>
          </p:cNvPr>
          <p:cNvGrpSpPr/>
          <p:nvPr/>
        </p:nvGrpSpPr>
        <p:grpSpPr>
          <a:xfrm>
            <a:off x="432480" y="143601"/>
            <a:ext cx="11459804" cy="1400720"/>
            <a:chOff x="902423" y="192718"/>
            <a:chExt cx="11356061" cy="1654118"/>
          </a:xfrm>
        </p:grpSpPr>
        <p:sp>
          <p:nvSpPr>
            <p:cNvPr id="18" name="Rectangle: Rounded Corners 17">
              <a:extLst>
                <a:ext uri="{FF2B5EF4-FFF2-40B4-BE49-F238E27FC236}">
                  <a16:creationId xmlns:a16="http://schemas.microsoft.com/office/drawing/2014/main" id="{1E8987FD-7BE9-48B3-8CBB-EBCBA7C1858D}"/>
                </a:ext>
              </a:extLst>
            </p:cNvPr>
            <p:cNvSpPr/>
            <p:nvPr/>
          </p:nvSpPr>
          <p:spPr>
            <a:xfrm>
              <a:off x="902423" y="380216"/>
              <a:ext cx="10472925" cy="1466620"/>
            </a:xfrm>
            <a:custGeom>
              <a:avLst/>
              <a:gdLst>
                <a:gd name="connsiteX0" fmla="*/ 0 w 10472925"/>
                <a:gd name="connsiteY0" fmla="*/ 244442 h 1466620"/>
                <a:gd name="connsiteX1" fmla="*/ 244442 w 10472925"/>
                <a:gd name="connsiteY1" fmla="*/ 0 h 1466620"/>
                <a:gd name="connsiteX2" fmla="*/ 10228483 w 10472925"/>
                <a:gd name="connsiteY2" fmla="*/ 0 h 1466620"/>
                <a:gd name="connsiteX3" fmla="*/ 10472925 w 10472925"/>
                <a:gd name="connsiteY3" fmla="*/ 244442 h 1466620"/>
                <a:gd name="connsiteX4" fmla="*/ 10472925 w 10472925"/>
                <a:gd name="connsiteY4" fmla="*/ 1222178 h 1466620"/>
                <a:gd name="connsiteX5" fmla="*/ 10228483 w 10472925"/>
                <a:gd name="connsiteY5" fmla="*/ 1466620 h 1466620"/>
                <a:gd name="connsiteX6" fmla="*/ 244442 w 10472925"/>
                <a:gd name="connsiteY6" fmla="*/ 1466620 h 1466620"/>
                <a:gd name="connsiteX7" fmla="*/ 0 w 10472925"/>
                <a:gd name="connsiteY7" fmla="*/ 1222178 h 1466620"/>
                <a:gd name="connsiteX8" fmla="*/ 0 w 10472925"/>
                <a:gd name="connsiteY8" fmla="*/ 244442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2"/>
                  </a:moveTo>
                  <a:cubicBezTo>
                    <a:pt x="-17410" y="120101"/>
                    <a:pt x="122329" y="3678"/>
                    <a:pt x="244442" y="0"/>
                  </a:cubicBezTo>
                  <a:cubicBezTo>
                    <a:pt x="2211802" y="135331"/>
                    <a:pt x="5470516" y="4454"/>
                    <a:pt x="10228483" y="0"/>
                  </a:cubicBezTo>
                  <a:cubicBezTo>
                    <a:pt x="10371874" y="381"/>
                    <a:pt x="10483238" y="105468"/>
                    <a:pt x="10472925" y="244442"/>
                  </a:cubicBezTo>
                  <a:cubicBezTo>
                    <a:pt x="10511458" y="500246"/>
                    <a:pt x="10537223" y="1017281"/>
                    <a:pt x="10472925" y="1222178"/>
                  </a:cubicBezTo>
                  <a:cubicBezTo>
                    <a:pt x="10482975" y="1354585"/>
                    <a:pt x="10360469" y="1476663"/>
                    <a:pt x="10228483" y="1466620"/>
                  </a:cubicBezTo>
                  <a:cubicBezTo>
                    <a:pt x="9168032" y="1305012"/>
                    <a:pt x="3716662" y="1550315"/>
                    <a:pt x="244442" y="1466620"/>
                  </a:cubicBezTo>
                  <a:cubicBezTo>
                    <a:pt x="96591" y="1473690"/>
                    <a:pt x="8977" y="1370927"/>
                    <a:pt x="0" y="1222178"/>
                  </a:cubicBezTo>
                  <a:cubicBezTo>
                    <a:pt x="-83998" y="773466"/>
                    <a:pt x="-41930" y="507238"/>
                    <a:pt x="0" y="244442"/>
                  </a:cubicBezTo>
                  <a:close/>
                </a:path>
                <a:path w="10472925" h="1466620" stroke="0" extrusionOk="0">
                  <a:moveTo>
                    <a:pt x="0" y="244442"/>
                  </a:moveTo>
                  <a:cubicBezTo>
                    <a:pt x="1626" y="106756"/>
                    <a:pt x="115819" y="133"/>
                    <a:pt x="244442" y="0"/>
                  </a:cubicBezTo>
                  <a:cubicBezTo>
                    <a:pt x="4020180" y="140082"/>
                    <a:pt x="9173945" y="49945"/>
                    <a:pt x="10228483" y="0"/>
                  </a:cubicBezTo>
                  <a:cubicBezTo>
                    <a:pt x="10362900" y="4624"/>
                    <a:pt x="10470736" y="104900"/>
                    <a:pt x="10472925" y="244442"/>
                  </a:cubicBezTo>
                  <a:cubicBezTo>
                    <a:pt x="10531723" y="593479"/>
                    <a:pt x="10414759" y="1094389"/>
                    <a:pt x="10472925" y="1222178"/>
                  </a:cubicBezTo>
                  <a:cubicBezTo>
                    <a:pt x="10449157" y="1368990"/>
                    <a:pt x="10366660" y="1474604"/>
                    <a:pt x="10228483" y="1466620"/>
                  </a:cubicBezTo>
                  <a:cubicBezTo>
                    <a:pt x="8678319" y="1523629"/>
                    <a:pt x="1528566" y="1313333"/>
                    <a:pt x="244442" y="1466620"/>
                  </a:cubicBezTo>
                  <a:cubicBezTo>
                    <a:pt x="101383" y="1450186"/>
                    <a:pt x="5287" y="1347263"/>
                    <a:pt x="0" y="1222178"/>
                  </a:cubicBezTo>
                  <a:cubicBezTo>
                    <a:pt x="-36955" y="802188"/>
                    <a:pt x="19723" y="694527"/>
                    <a:pt x="0" y="244442"/>
                  </a:cubicBezTo>
                  <a:close/>
                </a:path>
              </a:pathLst>
            </a:custGeom>
            <a:ln w="38100">
              <a:solidFill>
                <a:srgbClr val="FF3300"/>
              </a:solidFill>
              <a:extLst>
                <a:ext uri="{C807C97D-BFC1-408E-A445-0C87EB9F89A2}">
                  <ask:lineSketchStyleProps xmlns="" xmlns:ask="http://schemas.microsoft.com/office/drawing/2018/sketchyshapes" sd="718854429">
                    <a:custGeom>
                      <a:avLst/>
                      <a:gdLst>
                        <a:gd name="connsiteX0" fmla="*/ 0 w 10568600"/>
                        <a:gd name="connsiteY0" fmla="*/ 206995 h 1241945"/>
                        <a:gd name="connsiteX1" fmla="*/ 206995 w 10568600"/>
                        <a:gd name="connsiteY1" fmla="*/ 0 h 1241945"/>
                        <a:gd name="connsiteX2" fmla="*/ 10361605 w 10568600"/>
                        <a:gd name="connsiteY2" fmla="*/ 0 h 1241945"/>
                        <a:gd name="connsiteX3" fmla="*/ 10568600 w 10568600"/>
                        <a:gd name="connsiteY3" fmla="*/ 206995 h 1241945"/>
                        <a:gd name="connsiteX4" fmla="*/ 10568600 w 10568600"/>
                        <a:gd name="connsiteY4" fmla="*/ 1034950 h 1241945"/>
                        <a:gd name="connsiteX5" fmla="*/ 10361605 w 10568600"/>
                        <a:gd name="connsiteY5" fmla="*/ 1241945 h 1241945"/>
                        <a:gd name="connsiteX6" fmla="*/ 206995 w 10568600"/>
                        <a:gd name="connsiteY6" fmla="*/ 1241945 h 1241945"/>
                        <a:gd name="connsiteX7" fmla="*/ 0 w 10568600"/>
                        <a:gd name="connsiteY7" fmla="*/ 1034950 h 1241945"/>
                        <a:gd name="connsiteX8" fmla="*/ 0 w 10568600"/>
                        <a:gd name="connsiteY8" fmla="*/ 206995 h 12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600" h="1241945" fill="none" extrusionOk="0">
                          <a:moveTo>
                            <a:pt x="0" y="206995"/>
                          </a:moveTo>
                          <a:cubicBezTo>
                            <a:pt x="-4738" y="95577"/>
                            <a:pt x="109426" y="4779"/>
                            <a:pt x="206995" y="0"/>
                          </a:cubicBezTo>
                          <a:cubicBezTo>
                            <a:pt x="3355887" y="135331"/>
                            <a:pt x="8447963" y="4454"/>
                            <a:pt x="10361605" y="0"/>
                          </a:cubicBezTo>
                          <a:cubicBezTo>
                            <a:pt x="10485987" y="456"/>
                            <a:pt x="10578346" y="88922"/>
                            <a:pt x="10568600" y="206995"/>
                          </a:cubicBezTo>
                          <a:cubicBezTo>
                            <a:pt x="10547114" y="304526"/>
                            <a:pt x="10559114" y="736830"/>
                            <a:pt x="10568600" y="1034950"/>
                          </a:cubicBezTo>
                          <a:cubicBezTo>
                            <a:pt x="10575662" y="1147447"/>
                            <a:pt x="10469486" y="1263384"/>
                            <a:pt x="10361605" y="1241945"/>
                          </a:cubicBezTo>
                          <a:cubicBezTo>
                            <a:pt x="6918731" y="1080337"/>
                            <a:pt x="2013182" y="1325640"/>
                            <a:pt x="206995" y="1241945"/>
                          </a:cubicBezTo>
                          <a:cubicBezTo>
                            <a:pt x="76997" y="1250571"/>
                            <a:pt x="3093" y="1154007"/>
                            <a:pt x="0" y="1034950"/>
                          </a:cubicBezTo>
                          <a:cubicBezTo>
                            <a:pt x="62020" y="876714"/>
                            <a:pt x="-53126" y="606259"/>
                            <a:pt x="0" y="206995"/>
                          </a:cubicBezTo>
                          <a:close/>
                        </a:path>
                        <a:path w="10568600" h="1241945" stroke="0" extrusionOk="0">
                          <a:moveTo>
                            <a:pt x="0" y="206995"/>
                          </a:moveTo>
                          <a:cubicBezTo>
                            <a:pt x="8794" y="78157"/>
                            <a:pt x="112848" y="420"/>
                            <a:pt x="206995" y="0"/>
                          </a:cubicBezTo>
                          <a:cubicBezTo>
                            <a:pt x="2908148" y="140082"/>
                            <a:pt x="8544112" y="49945"/>
                            <a:pt x="10361605" y="0"/>
                          </a:cubicBezTo>
                          <a:cubicBezTo>
                            <a:pt x="10473605" y="18335"/>
                            <a:pt x="10564816" y="84827"/>
                            <a:pt x="10568600" y="206995"/>
                          </a:cubicBezTo>
                          <a:cubicBezTo>
                            <a:pt x="10577235" y="617390"/>
                            <a:pt x="10501433" y="688048"/>
                            <a:pt x="10568600" y="1034950"/>
                          </a:cubicBezTo>
                          <a:cubicBezTo>
                            <a:pt x="10552850" y="1157095"/>
                            <a:pt x="10480486" y="1253415"/>
                            <a:pt x="10361605" y="1241945"/>
                          </a:cubicBezTo>
                          <a:cubicBezTo>
                            <a:pt x="8534862" y="1298954"/>
                            <a:pt x="3877720" y="1088658"/>
                            <a:pt x="206995" y="1241945"/>
                          </a:cubicBezTo>
                          <a:cubicBezTo>
                            <a:pt x="88061" y="1232534"/>
                            <a:pt x="9104" y="1132191"/>
                            <a:pt x="0" y="1034950"/>
                          </a:cubicBezTo>
                          <a:cubicBezTo>
                            <a:pt x="29686" y="814986"/>
                            <a:pt x="69942" y="607539"/>
                            <a:pt x="0" y="20699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a:extLst>
                <a:ext uri="{FF2B5EF4-FFF2-40B4-BE49-F238E27FC236}">
                  <a16:creationId xmlns:a16="http://schemas.microsoft.com/office/drawing/2014/main" id="{D79D0C81-FD95-4227-A5A2-4D3C46FE6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a:extLst>
              <a:ext uri="{FF2B5EF4-FFF2-40B4-BE49-F238E27FC236}">
                <a16:creationId xmlns:a16="http://schemas.microsoft.com/office/drawing/2014/main" id="{B76E77EC-86AA-3DF3-A276-B308D1B53317}"/>
              </a:ext>
            </a:extLst>
          </p:cNvPr>
          <p:cNvPicPr>
            <a:picLocks noChangeAspect="1"/>
          </p:cNvPicPr>
          <p:nvPr/>
        </p:nvPicPr>
        <p:blipFill>
          <a:blip r:embed="rId5"/>
          <a:stretch>
            <a:fillRect/>
          </a:stretch>
        </p:blipFill>
        <p:spPr>
          <a:xfrm>
            <a:off x="2237104" y="1817052"/>
            <a:ext cx="8219815" cy="4024948"/>
          </a:xfrm>
          <a:prstGeom prst="rect">
            <a:avLst/>
          </a:prstGeom>
        </p:spPr>
      </p:pic>
    </p:spTree>
    <p:extLst>
      <p:ext uri="{BB962C8B-B14F-4D97-AF65-F5344CB8AC3E}">
        <p14:creationId xmlns:p14="http://schemas.microsoft.com/office/powerpoint/2010/main" val="32063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cs typeface="Calibri" panose="020F0502020204030204" pitchFamily="34" charset="0"/>
              </a:rPr>
              <a:t>C</a:t>
            </a:r>
            <a:r>
              <a:rPr lang="vi-VN" sz="4400"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của mình</a:t>
            </a:r>
            <a:endParaRPr lang="en-US" sz="4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latin typeface="Calibri" panose="020F0502020204030204" pitchFamily="34" charset="0"/>
                <a:cs typeface="Calibri" panose="020F0502020204030204" pitchFamily="34" charset="0"/>
              </a:rPr>
              <a:t>Đề</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xuất</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những</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việc</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làm</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để</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giữ</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gìn</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tình</a:t>
            </a:r>
            <a:r>
              <a:rPr lang="en-US" sz="4800" dirty="0">
                <a:latin typeface="Calibri" panose="020F0502020204030204" pitchFamily="34" charset="0"/>
                <a:cs typeface="Calibri" panose="020F0502020204030204" pitchFamily="34" charset="0"/>
              </a:rPr>
              <a:t> </a:t>
            </a:r>
            <a:r>
              <a:rPr lang="en-US" sz="4800" dirty="0" err="1">
                <a:latin typeface="Calibri" panose="020F0502020204030204" pitchFamily="34" charset="0"/>
                <a:cs typeface="Calibri" panose="020F0502020204030204" pitchFamily="34" charset="0"/>
              </a:rPr>
              <a:t>bạn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1053</TotalTime>
  <Words>462</Words>
  <Application>Microsoft Office PowerPoint</Application>
  <PresentationFormat>Widescreen</PresentationFormat>
  <Paragraphs>34</Paragraphs>
  <Slides>20</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微软雅黑</vt:lpstr>
      <vt:lpstr>#9Slide04 SFU Fenice Regular</vt:lpstr>
      <vt:lpstr>Arial</vt:lpstr>
      <vt:lpstr>Calibri</vt:lpstr>
      <vt:lpstr>Cambria</vt:lpstr>
      <vt:lpstr>等线</vt:lpstr>
      <vt:lpstr>Lato</vt:lpstr>
      <vt:lpstr>Livvic</vt:lpstr>
      <vt:lpstr>Open Sans</vt:lpstr>
      <vt:lpstr>Patrick Hand</vt:lpstr>
      <vt:lpstr>Roboto</vt:lpstr>
      <vt:lpstr>Roboto Condensed Light</vt:lpstr>
      <vt:lpstr>SVN-Kitten</vt:lpstr>
      <vt:lpstr>SVN-Poky's</vt:lpstr>
      <vt:lpstr>Times New Roman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60</cp:revision>
  <dcterms:created xsi:type="dcterms:W3CDTF">2022-07-21T15:03:37Z</dcterms:created>
  <dcterms:modified xsi:type="dcterms:W3CDTF">2025-10-17T04:02:11Z</dcterms:modified>
  <cp:category>9Slide.vn</cp:category>
</cp:coreProperties>
</file>