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1"/>
  </p:notesMasterIdLst>
  <p:sldIdLst>
    <p:sldId id="386" r:id="rId2"/>
    <p:sldId id="294" r:id="rId3"/>
    <p:sldId id="435" r:id="rId4"/>
    <p:sldId id="388" r:id="rId5"/>
    <p:sldId id="390" r:id="rId6"/>
    <p:sldId id="416" r:id="rId7"/>
    <p:sldId id="411" r:id="rId8"/>
    <p:sldId id="389" r:id="rId9"/>
    <p:sldId id="327" r:id="rId10"/>
    <p:sldId id="412" r:id="rId11"/>
    <p:sldId id="429" r:id="rId12"/>
    <p:sldId id="430" r:id="rId13"/>
    <p:sldId id="341" r:id="rId14"/>
    <p:sldId id="431" r:id="rId15"/>
    <p:sldId id="432" r:id="rId16"/>
    <p:sldId id="433" r:id="rId17"/>
    <p:sldId id="434" r:id="rId18"/>
    <p:sldId id="340" r:id="rId19"/>
    <p:sldId id="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5" autoAdjust="0"/>
    <p:restoredTop sz="87567" autoAdjust="0"/>
  </p:normalViewPr>
  <p:slideViewPr>
    <p:cSldViewPr snapToGrid="0">
      <p:cViewPr varScale="1">
        <p:scale>
          <a:sx n="64" d="100"/>
          <a:sy n="64" d="100"/>
        </p:scale>
        <p:origin x="110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2</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18</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10/15/2025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FFC3784-A2F5-BE6E-0742-D5BC5B1FC00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TotalTime>
  <Words>462</Words>
  <Application>Microsoft Office PowerPoint</Application>
  <PresentationFormat>Widescreen</PresentationFormat>
  <Paragraphs>34</Paragraphs>
  <Slides>19</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微软雅黑</vt:lpstr>
      <vt:lpstr>#9Slide04 SFU Fenice Regular</vt:lpstr>
      <vt:lpstr>Arial</vt:lpstr>
      <vt:lpstr>Calibri</vt:lpstr>
      <vt:lpstr>Cambria</vt:lpstr>
      <vt:lpstr>等线</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60</cp:revision>
  <dcterms:created xsi:type="dcterms:W3CDTF">2022-07-21T15:03:37Z</dcterms:created>
  <dcterms:modified xsi:type="dcterms:W3CDTF">2025-10-15T05:34:28Z</dcterms:modified>
  <cp:category>9Slide.vn</cp:category>
</cp:coreProperties>
</file>