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31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CF92F-9D5C-41C3-89B4-DF5BF9568FBC}" type="datetimeFigureOut">
              <a:rPr lang="en-US" smtClean="0"/>
              <a:t>01/06/2025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2FB1E-BB6E-4A82-AC8D-50D85DC5FF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770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CF92F-9D5C-41C3-89B4-DF5BF9568FBC}" type="datetimeFigureOut">
              <a:rPr lang="en-US" smtClean="0"/>
              <a:t>01/06/2025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2FB1E-BB6E-4A82-AC8D-50D85DC5FF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28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CF92F-9D5C-41C3-89B4-DF5BF9568FBC}" type="datetimeFigureOut">
              <a:rPr lang="en-US" smtClean="0"/>
              <a:t>01/06/2025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2FB1E-BB6E-4A82-AC8D-50D85DC5FF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657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CF92F-9D5C-41C3-89B4-DF5BF9568FBC}" type="datetimeFigureOut">
              <a:rPr lang="en-US" smtClean="0"/>
              <a:t>01/06/2025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2FB1E-BB6E-4A82-AC8D-50D85DC5FF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286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CF92F-9D5C-41C3-89B4-DF5BF9568FBC}" type="datetimeFigureOut">
              <a:rPr lang="en-US" smtClean="0"/>
              <a:t>01/06/2025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2FB1E-BB6E-4A82-AC8D-50D85DC5FF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343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CF92F-9D5C-41C3-89B4-DF5BF9568FBC}" type="datetimeFigureOut">
              <a:rPr lang="en-US" smtClean="0"/>
              <a:t>01/06/2025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2FB1E-BB6E-4A82-AC8D-50D85DC5FF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802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CF92F-9D5C-41C3-89B4-DF5BF9568FBC}" type="datetimeFigureOut">
              <a:rPr lang="en-US" smtClean="0"/>
              <a:t>01/06/2025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2FB1E-BB6E-4A82-AC8D-50D85DC5FF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153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CF92F-9D5C-41C3-89B4-DF5BF9568FBC}" type="datetimeFigureOut">
              <a:rPr lang="en-US" smtClean="0"/>
              <a:t>01/06/2025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2FB1E-BB6E-4A82-AC8D-50D85DC5FF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970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CF92F-9D5C-41C3-89B4-DF5BF9568FBC}" type="datetimeFigureOut">
              <a:rPr lang="en-US" smtClean="0"/>
              <a:t>01/06/2025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2FB1E-BB6E-4A82-AC8D-50D85DC5FF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509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CF92F-9D5C-41C3-89B4-DF5BF9568FBC}" type="datetimeFigureOut">
              <a:rPr lang="en-US" smtClean="0"/>
              <a:t>01/06/2025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2FB1E-BB6E-4A82-AC8D-50D85DC5FF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960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CF92F-9D5C-41C3-89B4-DF5BF9568FBC}" type="datetimeFigureOut">
              <a:rPr lang="en-US" smtClean="0"/>
              <a:t>01/06/2025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2FB1E-BB6E-4A82-AC8D-50D85DC5FF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841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8CF92F-9D5C-41C3-89B4-DF5BF9568FBC}" type="datetimeFigureOut">
              <a:rPr lang="en-US" smtClean="0"/>
              <a:t>01/06/2025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C2FB1E-BB6E-4A82-AC8D-50D85DC5FF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214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11" Type="http://schemas.openxmlformats.org/officeDocument/2006/relationships/image" Target="../media/image7.png"/><Relationship Id="rId5" Type="http://schemas.openxmlformats.org/officeDocument/2006/relationships/image" Target="../media/image3.png"/><Relationship Id="rId15" Type="http://schemas.openxmlformats.org/officeDocument/2006/relationships/image" Target="../media/image10.png"/><Relationship Id="rId10" Type="http://schemas.openxmlformats.org/officeDocument/2006/relationships/image" Target="../media/image6.png"/><Relationship Id="rId4" Type="http://schemas.openxmlformats.org/officeDocument/2006/relationships/image" Target="NULL"/><Relationship Id="rId9" Type="http://schemas.openxmlformats.org/officeDocument/2006/relationships/image" Target="../media/image5.png"/><Relationship Id="rId14" Type="http://schemas.openxmlformats.org/officeDocument/2006/relationships/image" Target="NUL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11" Type="http://schemas.openxmlformats.org/officeDocument/2006/relationships/image" Target="../media/image21.png"/><Relationship Id="rId5" Type="http://schemas.openxmlformats.org/officeDocument/2006/relationships/image" Target="../media/image3.png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12" Type="http://schemas.openxmlformats.org/officeDocument/2006/relationships/image" Target="NUL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11" Type="http://schemas.openxmlformats.org/officeDocument/2006/relationships/image" Target="../media/image14.png"/><Relationship Id="rId5" Type="http://schemas.openxmlformats.org/officeDocument/2006/relationships/image" Target="../media/image3.png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NUL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NUL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NUL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2.png"/><Relationship Id="rId7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5" Type="http://schemas.openxmlformats.org/officeDocument/2006/relationships/image" Target="../media/image24.png"/><Relationship Id="rId4" Type="http://schemas.openxmlformats.org/officeDocument/2006/relationships/image" Target="NUL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NUL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2.png"/><Relationship Id="rId7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5" Type="http://schemas.openxmlformats.org/officeDocument/2006/relationships/image" Target="../media/image24.png"/><Relationship Id="rId4" Type="http://schemas.openxmlformats.org/officeDocument/2006/relationships/image" Target="NUL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NUL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2.png"/><Relationship Id="rId7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5" Type="http://schemas.openxmlformats.org/officeDocument/2006/relationships/image" Target="../media/image3.png"/><Relationship Id="rId4" Type="http://schemas.openxmlformats.org/officeDocument/2006/relationships/image" Target="NULL"/><Relationship Id="rId9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5" Type="http://schemas.openxmlformats.org/officeDocument/2006/relationships/image" Target="../media/image3.png"/><Relationship Id="rId4" Type="http://schemas.openxmlformats.org/officeDocument/2006/relationships/image" Target="NUL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NUL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NUL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2.png"/><Relationship Id="rId7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5" Type="http://schemas.openxmlformats.org/officeDocument/2006/relationships/image" Target="../media/image3.png"/><Relationship Id="rId4" Type="http://schemas.openxmlformats.org/officeDocument/2006/relationships/image" Target="NUL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11" Type="http://schemas.openxmlformats.org/officeDocument/2006/relationships/image" Target="../media/image31.png"/><Relationship Id="rId5" Type="http://schemas.openxmlformats.org/officeDocument/2006/relationships/image" Target="../media/image3.png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12" Type="http://schemas.openxmlformats.org/officeDocument/2006/relationships/image" Target="NUL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11" Type="http://schemas.openxmlformats.org/officeDocument/2006/relationships/image" Target="../media/image14.png"/><Relationship Id="rId5" Type="http://schemas.openxmlformats.org/officeDocument/2006/relationships/image" Target="../media/image3.png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NUL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.png"/><Relationship Id="rId7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8.png"/><Relationship Id="rId4" Type="http://schemas.openxmlformats.org/officeDocument/2006/relationships/image" Target="NUL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2.png"/><Relationship Id="rId7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5" Type="http://schemas.openxmlformats.org/officeDocument/2006/relationships/image" Target="../media/image13.png"/><Relationship Id="rId4" Type="http://schemas.openxmlformats.org/officeDocument/2006/relationships/image" Target="NULL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2.png"/><Relationship Id="rId7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5" Type="http://schemas.openxmlformats.org/officeDocument/2006/relationships/image" Target="../media/image13.png"/><Relationship Id="rId4" Type="http://schemas.openxmlformats.org/officeDocument/2006/relationships/image" Target="NULL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2.png"/><Relationship Id="rId7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5" Type="http://schemas.openxmlformats.org/officeDocument/2006/relationships/image" Target="../media/image13.png"/><Relationship Id="rId4" Type="http://schemas.openxmlformats.org/officeDocument/2006/relationships/image" Target="NULL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2.png"/><Relationship Id="rId7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5" Type="http://schemas.openxmlformats.org/officeDocument/2006/relationships/image" Target="../media/image13.png"/><Relationship Id="rId4" Type="http://schemas.openxmlformats.org/officeDocument/2006/relationships/image" Target="NULL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2993" t="-61988" r="-12993" b="-61988"/>
            </a:stretch>
          </a:blipFill>
        </p:spPr>
      </p:sp>
      <p:sp>
        <p:nvSpPr>
          <p:cNvPr id="3" name="Freeform 3"/>
          <p:cNvSpPr/>
          <p:nvPr/>
        </p:nvSpPr>
        <p:spPr>
          <a:xfrm rot="-6524523">
            <a:off x="-2892339" y="3005621"/>
            <a:ext cx="6257555" cy="5474420"/>
          </a:xfrm>
          <a:custGeom>
            <a:avLst/>
            <a:gdLst/>
            <a:ahLst/>
            <a:cxnLst/>
            <a:rect l="l" t="t" r="r" b="b"/>
            <a:pathLst>
              <a:path w="9386333" h="8211630">
                <a:moveTo>
                  <a:pt x="0" y="0"/>
                </a:moveTo>
                <a:lnTo>
                  <a:pt x="9386333" y="0"/>
                </a:lnTo>
                <a:lnTo>
                  <a:pt x="9386333" y="8211629"/>
                </a:lnTo>
                <a:lnTo>
                  <a:pt x="0" y="821162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9462934">
            <a:off x="8820457" y="3604666"/>
            <a:ext cx="6257555" cy="5474420"/>
          </a:xfrm>
          <a:custGeom>
            <a:avLst/>
            <a:gdLst/>
            <a:ahLst/>
            <a:cxnLst/>
            <a:rect l="l" t="t" r="r" b="b"/>
            <a:pathLst>
              <a:path w="9386333" h="8211630">
                <a:moveTo>
                  <a:pt x="0" y="0"/>
                </a:moveTo>
                <a:lnTo>
                  <a:pt x="9386334" y="0"/>
                </a:lnTo>
                <a:lnTo>
                  <a:pt x="9386334" y="8211630"/>
                </a:lnTo>
                <a:lnTo>
                  <a:pt x="0" y="821163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685801" y="685800"/>
            <a:ext cx="7128631" cy="5486400"/>
            <a:chOff x="0" y="0"/>
            <a:chExt cx="2816250" cy="216746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816250" cy="2167467"/>
            </a:xfrm>
            <a:custGeom>
              <a:avLst/>
              <a:gdLst/>
              <a:ahLst/>
              <a:cxnLst/>
              <a:rect l="l" t="t" r="r" b="b"/>
              <a:pathLst>
                <a:path w="2816250" h="2167467">
                  <a:moveTo>
                    <a:pt x="36925" y="0"/>
                  </a:moveTo>
                  <a:lnTo>
                    <a:pt x="2779325" y="0"/>
                  </a:lnTo>
                  <a:cubicBezTo>
                    <a:pt x="2789118" y="0"/>
                    <a:pt x="2798510" y="3890"/>
                    <a:pt x="2805435" y="10815"/>
                  </a:cubicBezTo>
                  <a:cubicBezTo>
                    <a:pt x="2812359" y="17740"/>
                    <a:pt x="2816250" y="27132"/>
                    <a:pt x="2816250" y="36925"/>
                  </a:cubicBezTo>
                  <a:lnTo>
                    <a:pt x="2816250" y="2130542"/>
                  </a:lnTo>
                  <a:cubicBezTo>
                    <a:pt x="2816250" y="2140335"/>
                    <a:pt x="2812359" y="2149727"/>
                    <a:pt x="2805435" y="2156652"/>
                  </a:cubicBezTo>
                  <a:cubicBezTo>
                    <a:pt x="2798510" y="2163576"/>
                    <a:pt x="2789118" y="2167467"/>
                    <a:pt x="2779325" y="2167467"/>
                  </a:cubicBezTo>
                  <a:lnTo>
                    <a:pt x="36925" y="2167467"/>
                  </a:lnTo>
                  <a:cubicBezTo>
                    <a:pt x="27132" y="2167467"/>
                    <a:pt x="17740" y="2163576"/>
                    <a:pt x="10815" y="2156652"/>
                  </a:cubicBezTo>
                  <a:cubicBezTo>
                    <a:pt x="3890" y="2149727"/>
                    <a:pt x="0" y="2140335"/>
                    <a:pt x="0" y="2130542"/>
                  </a:cubicBezTo>
                  <a:lnTo>
                    <a:pt x="0" y="36925"/>
                  </a:lnTo>
                  <a:cubicBezTo>
                    <a:pt x="0" y="27132"/>
                    <a:pt x="3890" y="17740"/>
                    <a:pt x="10815" y="10815"/>
                  </a:cubicBezTo>
                  <a:cubicBezTo>
                    <a:pt x="17740" y="3890"/>
                    <a:pt x="27132" y="0"/>
                    <a:pt x="36925" y="0"/>
                  </a:cubicBezTo>
                  <a:close/>
                </a:path>
              </a:pathLst>
            </a:custGeom>
            <a:solidFill>
              <a:srgbClr val="FFEEC8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2816250" cy="219604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494"/>
                </a:lnSpc>
              </a:pPr>
              <a:endParaRPr sz="1200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8209396" y="685800"/>
            <a:ext cx="3296805" cy="5486400"/>
            <a:chOff x="0" y="0"/>
            <a:chExt cx="1302441" cy="2167467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302441" cy="2167467"/>
            </a:xfrm>
            <a:custGeom>
              <a:avLst/>
              <a:gdLst/>
              <a:ahLst/>
              <a:cxnLst/>
              <a:rect l="l" t="t" r="r" b="b"/>
              <a:pathLst>
                <a:path w="1302441" h="2167467">
                  <a:moveTo>
                    <a:pt x="79843" y="0"/>
                  </a:moveTo>
                  <a:lnTo>
                    <a:pt x="1222599" y="0"/>
                  </a:lnTo>
                  <a:cubicBezTo>
                    <a:pt x="1266695" y="0"/>
                    <a:pt x="1302441" y="35747"/>
                    <a:pt x="1302441" y="79843"/>
                  </a:cubicBezTo>
                  <a:lnTo>
                    <a:pt x="1302441" y="2087624"/>
                  </a:lnTo>
                  <a:cubicBezTo>
                    <a:pt x="1302441" y="2131720"/>
                    <a:pt x="1266695" y="2167467"/>
                    <a:pt x="1222599" y="2167467"/>
                  </a:cubicBezTo>
                  <a:lnTo>
                    <a:pt x="79843" y="2167467"/>
                  </a:lnTo>
                  <a:cubicBezTo>
                    <a:pt x="35747" y="2167467"/>
                    <a:pt x="0" y="2131720"/>
                    <a:pt x="0" y="2087624"/>
                  </a:cubicBezTo>
                  <a:lnTo>
                    <a:pt x="0" y="79843"/>
                  </a:lnTo>
                  <a:cubicBezTo>
                    <a:pt x="0" y="35747"/>
                    <a:pt x="35747" y="0"/>
                    <a:pt x="79843" y="0"/>
                  </a:cubicBezTo>
                  <a:close/>
                </a:path>
              </a:pathLst>
            </a:custGeom>
            <a:solidFill>
              <a:srgbClr val="FFEEC8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28575"/>
              <a:ext cx="1302441" cy="219604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494"/>
                </a:lnSpc>
              </a:pPr>
              <a:endParaRPr sz="1200"/>
            </a:p>
          </p:txBody>
        </p:sp>
      </p:grpSp>
      <p:sp>
        <p:nvSpPr>
          <p:cNvPr id="15" name="Freeform 15"/>
          <p:cNvSpPr/>
          <p:nvPr/>
        </p:nvSpPr>
        <p:spPr>
          <a:xfrm>
            <a:off x="8016174" y="-124638"/>
            <a:ext cx="3988055" cy="1620876"/>
          </a:xfrm>
          <a:custGeom>
            <a:avLst/>
            <a:gdLst/>
            <a:ahLst/>
            <a:cxnLst/>
            <a:rect l="l" t="t" r="r" b="b"/>
            <a:pathLst>
              <a:path w="5982082" h="2431314">
                <a:moveTo>
                  <a:pt x="0" y="0"/>
                </a:moveTo>
                <a:lnTo>
                  <a:pt x="5982081" y="0"/>
                </a:lnTo>
                <a:lnTo>
                  <a:pt x="5982081" y="2431314"/>
                </a:lnTo>
                <a:lnTo>
                  <a:pt x="0" y="243131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flipH="1">
            <a:off x="5739488" y="5469460"/>
            <a:ext cx="3106566" cy="1262610"/>
          </a:xfrm>
          <a:custGeom>
            <a:avLst/>
            <a:gdLst/>
            <a:ahLst/>
            <a:cxnLst/>
            <a:rect l="l" t="t" r="r" b="b"/>
            <a:pathLst>
              <a:path w="4659849" h="1893915">
                <a:moveTo>
                  <a:pt x="4659849" y="0"/>
                </a:moveTo>
                <a:lnTo>
                  <a:pt x="0" y="0"/>
                </a:lnTo>
                <a:lnTo>
                  <a:pt x="0" y="1893915"/>
                </a:lnTo>
                <a:lnTo>
                  <a:pt x="4659849" y="1893915"/>
                </a:lnTo>
                <a:lnTo>
                  <a:pt x="4659849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7008163" y="26671"/>
            <a:ext cx="2402464" cy="2595983"/>
          </a:xfrm>
          <a:custGeom>
            <a:avLst/>
            <a:gdLst/>
            <a:ahLst/>
            <a:cxnLst/>
            <a:rect l="l" t="t" r="r" b="b"/>
            <a:pathLst>
              <a:path w="3603696" h="3893974">
                <a:moveTo>
                  <a:pt x="0" y="0"/>
                </a:moveTo>
                <a:lnTo>
                  <a:pt x="3603696" y="0"/>
                </a:lnTo>
                <a:lnTo>
                  <a:pt x="3603696" y="3893973"/>
                </a:lnTo>
                <a:lnTo>
                  <a:pt x="0" y="389397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09223" y="4216934"/>
            <a:ext cx="5157663" cy="106892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3674" y="2639715"/>
            <a:ext cx="7507587" cy="1682007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685800" y="870218"/>
            <a:ext cx="3988055" cy="1897035"/>
            <a:chOff x="1028700" y="1305326"/>
            <a:chExt cx="5982082" cy="2845553"/>
          </a:xfrm>
        </p:grpSpPr>
        <p:sp>
          <p:nvSpPr>
            <p:cNvPr id="14" name="Freeform 14"/>
            <p:cNvSpPr/>
            <p:nvPr/>
          </p:nvSpPr>
          <p:spPr>
            <a:xfrm>
              <a:off x="1028700" y="1305326"/>
              <a:ext cx="5982082" cy="2431314"/>
            </a:xfrm>
            <a:custGeom>
              <a:avLst/>
              <a:gdLst/>
              <a:ahLst/>
              <a:cxnLst/>
              <a:rect l="l" t="t" r="r" b="b"/>
              <a:pathLst>
                <a:path w="5982082" h="2431314">
                  <a:moveTo>
                    <a:pt x="0" y="0"/>
                  </a:moveTo>
                  <a:lnTo>
                    <a:pt x="5982082" y="0"/>
                  </a:lnTo>
                  <a:lnTo>
                    <a:pt x="5982082" y="2431314"/>
                  </a:lnTo>
                  <a:lnTo>
                    <a:pt x="0" y="24313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=""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</p: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394234" y="1328186"/>
              <a:ext cx="4615072" cy="2822693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7050" y="468172"/>
            <a:ext cx="2691634" cy="2691634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8089781" y="1995622"/>
            <a:ext cx="3260131" cy="4763377"/>
            <a:chOff x="12134671" y="2993432"/>
            <a:chExt cx="4890196" cy="7145065"/>
          </a:xfrm>
        </p:grpSpPr>
        <p:sp>
          <p:nvSpPr>
            <p:cNvPr id="16" name="Freeform 16"/>
            <p:cNvSpPr/>
            <p:nvPr/>
          </p:nvSpPr>
          <p:spPr>
            <a:xfrm>
              <a:off x="12134671" y="3041906"/>
              <a:ext cx="4890196" cy="7096591"/>
            </a:xfrm>
            <a:custGeom>
              <a:avLst/>
              <a:gdLst/>
              <a:ahLst/>
              <a:cxnLst/>
              <a:rect l="l" t="t" r="r" b="b"/>
              <a:pathLst>
                <a:path w="7542690" h="10945857">
                  <a:moveTo>
                    <a:pt x="0" y="0"/>
                  </a:moveTo>
                  <a:lnTo>
                    <a:pt x="7542690" y="0"/>
                  </a:lnTo>
                  <a:lnTo>
                    <a:pt x="7542690" y="10945856"/>
                  </a:lnTo>
                  <a:lnTo>
                    <a:pt x="0" y="109458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=""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50347" y="2993432"/>
              <a:ext cx="1667861" cy="17196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34020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2993" t="-61988" r="-12993" b="-61988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685800" y="685800"/>
            <a:ext cx="10820400" cy="5486400"/>
            <a:chOff x="0" y="0"/>
            <a:chExt cx="4274726" cy="216746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143140"/>
                  </a:lnTo>
                  <a:cubicBezTo>
                    <a:pt x="4274726" y="2156575"/>
                    <a:pt x="4263834" y="2167467"/>
                    <a:pt x="4250399" y="2167467"/>
                  </a:cubicBezTo>
                  <a:lnTo>
                    <a:pt x="24327" y="2167467"/>
                  </a:lnTo>
                  <a:cubicBezTo>
                    <a:pt x="10891" y="2167467"/>
                    <a:pt x="0" y="2156575"/>
                    <a:pt x="0" y="2143140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FEEC8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4274726" cy="219604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494"/>
                </a:lnSpc>
              </a:pPr>
              <a:endParaRPr sz="1200"/>
            </a:p>
          </p:txBody>
        </p:sp>
      </p:grpSp>
      <p:sp>
        <p:nvSpPr>
          <p:cNvPr id="6" name="Freeform 6"/>
          <p:cNvSpPr/>
          <p:nvPr/>
        </p:nvSpPr>
        <p:spPr>
          <a:xfrm rot="-7062821">
            <a:off x="1342321" y="4380135"/>
            <a:ext cx="6257555" cy="5474420"/>
          </a:xfrm>
          <a:custGeom>
            <a:avLst/>
            <a:gdLst/>
            <a:ahLst/>
            <a:cxnLst/>
            <a:rect l="l" t="t" r="r" b="b"/>
            <a:pathLst>
              <a:path w="9386333" h="8211630">
                <a:moveTo>
                  <a:pt x="0" y="0"/>
                </a:moveTo>
                <a:lnTo>
                  <a:pt x="9386333" y="0"/>
                </a:lnTo>
                <a:lnTo>
                  <a:pt x="9386333" y="8211630"/>
                </a:lnTo>
                <a:lnTo>
                  <a:pt x="0" y="821163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1044451">
            <a:off x="-1348580" y="-1783747"/>
            <a:ext cx="6257555" cy="5474420"/>
          </a:xfrm>
          <a:custGeom>
            <a:avLst/>
            <a:gdLst/>
            <a:ahLst/>
            <a:cxnLst/>
            <a:rect l="l" t="t" r="r" b="b"/>
            <a:pathLst>
              <a:path w="9386333" h="8211630">
                <a:moveTo>
                  <a:pt x="0" y="0"/>
                </a:moveTo>
                <a:lnTo>
                  <a:pt x="9386333" y="0"/>
                </a:lnTo>
                <a:lnTo>
                  <a:pt x="9386333" y="8211630"/>
                </a:lnTo>
                <a:lnTo>
                  <a:pt x="0" y="821163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8076050" y="0"/>
            <a:ext cx="3988055" cy="1620876"/>
          </a:xfrm>
          <a:custGeom>
            <a:avLst/>
            <a:gdLst/>
            <a:ahLst/>
            <a:cxnLst/>
            <a:rect l="l" t="t" r="r" b="b"/>
            <a:pathLst>
              <a:path w="5982082" h="2431314">
                <a:moveTo>
                  <a:pt x="0" y="0"/>
                </a:moveTo>
                <a:lnTo>
                  <a:pt x="5982082" y="0"/>
                </a:lnTo>
                <a:lnTo>
                  <a:pt x="5982082" y="2431314"/>
                </a:lnTo>
                <a:lnTo>
                  <a:pt x="0" y="243131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8542921" y="5361762"/>
            <a:ext cx="3988055" cy="1620876"/>
          </a:xfrm>
          <a:custGeom>
            <a:avLst/>
            <a:gdLst/>
            <a:ahLst/>
            <a:cxnLst/>
            <a:rect l="l" t="t" r="r" b="b"/>
            <a:pathLst>
              <a:path w="5982082" h="2431314">
                <a:moveTo>
                  <a:pt x="0" y="0"/>
                </a:moveTo>
                <a:lnTo>
                  <a:pt x="5982082" y="0"/>
                </a:lnTo>
                <a:lnTo>
                  <a:pt x="5982082" y="2431314"/>
                </a:lnTo>
                <a:lnTo>
                  <a:pt x="0" y="243131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flipH="1">
            <a:off x="-1761815" y="5471982"/>
            <a:ext cx="4009955" cy="1629777"/>
          </a:xfrm>
          <a:custGeom>
            <a:avLst/>
            <a:gdLst/>
            <a:ahLst/>
            <a:cxnLst/>
            <a:rect l="l" t="t" r="r" b="b"/>
            <a:pathLst>
              <a:path w="6014933" h="2444666">
                <a:moveTo>
                  <a:pt x="6014934" y="0"/>
                </a:moveTo>
                <a:lnTo>
                  <a:pt x="0" y="0"/>
                </a:lnTo>
                <a:lnTo>
                  <a:pt x="0" y="2444665"/>
                </a:lnTo>
                <a:lnTo>
                  <a:pt x="6014934" y="2444665"/>
                </a:lnTo>
                <a:lnTo>
                  <a:pt x="6014934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9736939" y="810438"/>
            <a:ext cx="2037971" cy="2202130"/>
          </a:xfrm>
          <a:custGeom>
            <a:avLst/>
            <a:gdLst/>
            <a:ahLst/>
            <a:cxnLst/>
            <a:rect l="l" t="t" r="r" b="b"/>
            <a:pathLst>
              <a:path w="3056957" h="3303195">
                <a:moveTo>
                  <a:pt x="0" y="0"/>
                </a:moveTo>
                <a:lnTo>
                  <a:pt x="3056957" y="0"/>
                </a:lnTo>
                <a:lnTo>
                  <a:pt x="3056957" y="3303195"/>
                </a:lnTo>
                <a:lnTo>
                  <a:pt x="0" y="330319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1992795" y="2115206"/>
            <a:ext cx="7821937" cy="61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00"/>
              </a:lnSpc>
            </a:pPr>
            <a:r>
              <a:rPr lang="en-US" sz="3000" dirty="0" err="1">
                <a:solidFill>
                  <a:srgbClr val="393C50"/>
                </a:solidFill>
                <a:latin typeface="UTM Avo Bold"/>
              </a:rPr>
              <a:t>Bảo</a:t>
            </a:r>
            <a:r>
              <a:rPr lang="en-US" sz="3000" dirty="0">
                <a:solidFill>
                  <a:srgbClr val="393C50"/>
                </a:solidFill>
                <a:latin typeface="UTM Avo Bold"/>
              </a:rPr>
              <a:t> </a:t>
            </a:r>
            <a:r>
              <a:rPr lang="en-US" sz="3000" dirty="0" err="1">
                <a:solidFill>
                  <a:srgbClr val="393C50"/>
                </a:solidFill>
                <a:latin typeface="UTM Avo Bold"/>
              </a:rPr>
              <a:t>quản</a:t>
            </a:r>
            <a:r>
              <a:rPr lang="en-US" sz="3000" dirty="0">
                <a:solidFill>
                  <a:srgbClr val="393C50"/>
                </a:solidFill>
                <a:latin typeface="UTM Avo Bold"/>
              </a:rPr>
              <a:t> </a:t>
            </a:r>
            <a:r>
              <a:rPr lang="en-US" sz="3000" dirty="0" err="1">
                <a:solidFill>
                  <a:srgbClr val="393C50"/>
                </a:solidFill>
                <a:latin typeface="UTM Avo Bold"/>
              </a:rPr>
              <a:t>tài</a:t>
            </a:r>
            <a:r>
              <a:rPr lang="en-US" sz="3000" dirty="0">
                <a:solidFill>
                  <a:srgbClr val="393C50"/>
                </a:solidFill>
                <a:latin typeface="UTM Avo Bold"/>
              </a:rPr>
              <a:t> </a:t>
            </a:r>
            <a:r>
              <a:rPr lang="en-US" sz="3000" dirty="0" err="1">
                <a:solidFill>
                  <a:srgbClr val="393C50"/>
                </a:solidFill>
                <a:latin typeface="UTM Avo Bold"/>
              </a:rPr>
              <a:t>sản</a:t>
            </a:r>
            <a:r>
              <a:rPr lang="en-US" sz="3000" dirty="0">
                <a:solidFill>
                  <a:srgbClr val="393C50"/>
                </a:solidFill>
                <a:latin typeface="UTM Avo Bold"/>
              </a:rPr>
              <a:t> </a:t>
            </a:r>
            <a:r>
              <a:rPr lang="en-US" sz="3000" dirty="0" err="1">
                <a:solidFill>
                  <a:srgbClr val="393C50"/>
                </a:solidFill>
                <a:latin typeface="UTM Avo Bold"/>
              </a:rPr>
              <a:t>nơi</a:t>
            </a:r>
            <a:r>
              <a:rPr lang="en-US" sz="3000" dirty="0">
                <a:solidFill>
                  <a:srgbClr val="393C50"/>
                </a:solidFill>
                <a:latin typeface="UTM Avo Bold"/>
              </a:rPr>
              <a:t> </a:t>
            </a:r>
            <a:r>
              <a:rPr lang="en-US" sz="3000" dirty="0" err="1">
                <a:solidFill>
                  <a:srgbClr val="393C50"/>
                </a:solidFill>
                <a:latin typeface="UTM Avo Bold"/>
              </a:rPr>
              <a:t>công</a:t>
            </a:r>
            <a:r>
              <a:rPr lang="en-US" sz="3000" dirty="0">
                <a:solidFill>
                  <a:srgbClr val="393C50"/>
                </a:solidFill>
                <a:latin typeface="UTM Avo Bold"/>
              </a:rPr>
              <a:t> </a:t>
            </a:r>
            <a:r>
              <a:rPr lang="en-US" sz="3000" dirty="0" err="1">
                <a:solidFill>
                  <a:srgbClr val="393C50"/>
                </a:solidFill>
                <a:latin typeface="UTM Avo Bold"/>
              </a:rPr>
              <a:t>cộng</a:t>
            </a:r>
            <a:r>
              <a:rPr lang="en-US" sz="3000" dirty="0">
                <a:solidFill>
                  <a:srgbClr val="393C50"/>
                </a:solidFill>
                <a:latin typeface="UTM Avo Bold"/>
              </a:rPr>
              <a:t>.</a:t>
            </a:r>
          </a:p>
        </p:txBody>
      </p:sp>
      <p:sp>
        <p:nvSpPr>
          <p:cNvPr id="13" name="Freeform 13"/>
          <p:cNvSpPr/>
          <p:nvPr/>
        </p:nvSpPr>
        <p:spPr>
          <a:xfrm rot="813459" flipH="1">
            <a:off x="228610" y="195779"/>
            <a:ext cx="1608983" cy="1515369"/>
          </a:xfrm>
          <a:custGeom>
            <a:avLst/>
            <a:gdLst/>
            <a:ahLst/>
            <a:cxnLst/>
            <a:rect l="l" t="t" r="r" b="b"/>
            <a:pathLst>
              <a:path w="2413474" h="2273054">
                <a:moveTo>
                  <a:pt x="2413474" y="0"/>
                </a:moveTo>
                <a:lnTo>
                  <a:pt x="0" y="0"/>
                </a:lnTo>
                <a:lnTo>
                  <a:pt x="0" y="2273054"/>
                </a:lnTo>
                <a:lnTo>
                  <a:pt x="2413474" y="2273054"/>
                </a:lnTo>
                <a:lnTo>
                  <a:pt x="2413474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843573">
            <a:off x="9265586" y="4299406"/>
            <a:ext cx="1608983" cy="1515369"/>
          </a:xfrm>
          <a:custGeom>
            <a:avLst/>
            <a:gdLst/>
            <a:ahLst/>
            <a:cxnLst/>
            <a:rect l="l" t="t" r="r" b="b"/>
            <a:pathLst>
              <a:path w="2413474" h="2273054">
                <a:moveTo>
                  <a:pt x="0" y="0"/>
                </a:moveTo>
                <a:lnTo>
                  <a:pt x="2413474" y="0"/>
                </a:lnTo>
                <a:lnTo>
                  <a:pt x="2413474" y="2273054"/>
                </a:lnTo>
                <a:lnTo>
                  <a:pt x="0" y="227305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1209258" y="1331681"/>
            <a:ext cx="8218750" cy="6796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334"/>
              </a:lnSpc>
            </a:pPr>
            <a:r>
              <a:rPr lang="en-US" sz="3334" dirty="0" err="1">
                <a:solidFill>
                  <a:srgbClr val="F9705A"/>
                </a:solidFill>
                <a:latin typeface="UTM Avo Bold"/>
              </a:rPr>
              <a:t>Biểu</a:t>
            </a:r>
            <a:r>
              <a:rPr lang="en-US" sz="3334" dirty="0">
                <a:solidFill>
                  <a:srgbClr val="F9705A"/>
                </a:solidFill>
                <a:latin typeface="UTM Avo Bold"/>
              </a:rPr>
              <a:t> </a:t>
            </a:r>
            <a:r>
              <a:rPr lang="en-US" sz="3334" dirty="0" err="1">
                <a:solidFill>
                  <a:srgbClr val="F9705A"/>
                </a:solidFill>
                <a:latin typeface="UTM Avo Bold"/>
              </a:rPr>
              <a:t>hiện</a:t>
            </a:r>
            <a:r>
              <a:rPr lang="en-US" sz="3334" dirty="0">
                <a:solidFill>
                  <a:srgbClr val="F9705A"/>
                </a:solidFill>
                <a:latin typeface="UTM Avo Bold"/>
              </a:rPr>
              <a:t> </a:t>
            </a:r>
            <a:r>
              <a:rPr lang="en-US" sz="3334" dirty="0" err="1">
                <a:solidFill>
                  <a:srgbClr val="F9705A"/>
                </a:solidFill>
                <a:latin typeface="UTM Avo Bold"/>
              </a:rPr>
              <a:t>khác</a:t>
            </a:r>
            <a:r>
              <a:rPr lang="en-US" sz="3334" dirty="0">
                <a:solidFill>
                  <a:srgbClr val="F9705A"/>
                </a:solidFill>
                <a:latin typeface="UTM Avo Bold"/>
              </a:rPr>
              <a:t> </a:t>
            </a:r>
            <a:r>
              <a:rPr lang="en-US" sz="3334" dirty="0" err="1">
                <a:solidFill>
                  <a:srgbClr val="F9705A"/>
                </a:solidFill>
                <a:latin typeface="UTM Avo Bold"/>
              </a:rPr>
              <a:t>của</a:t>
            </a:r>
            <a:r>
              <a:rPr lang="en-US" sz="3334" dirty="0">
                <a:solidFill>
                  <a:srgbClr val="F9705A"/>
                </a:solidFill>
                <a:latin typeface="UTM Avo Bold"/>
              </a:rPr>
              <a:t> </a:t>
            </a:r>
            <a:r>
              <a:rPr lang="en-US" sz="3334" dirty="0" err="1">
                <a:solidFill>
                  <a:srgbClr val="F9705A"/>
                </a:solidFill>
                <a:latin typeface="UTM Avo Bold"/>
              </a:rPr>
              <a:t>bảo</a:t>
            </a:r>
            <a:r>
              <a:rPr lang="en-US" sz="3334" dirty="0">
                <a:solidFill>
                  <a:srgbClr val="F9705A"/>
                </a:solidFill>
                <a:latin typeface="UTM Avo Bold"/>
              </a:rPr>
              <a:t> </a:t>
            </a:r>
            <a:r>
              <a:rPr lang="en-US" sz="3334" dirty="0" err="1">
                <a:solidFill>
                  <a:srgbClr val="F9705A"/>
                </a:solidFill>
                <a:latin typeface="UTM Avo Bold"/>
              </a:rPr>
              <a:t>vệ</a:t>
            </a:r>
            <a:r>
              <a:rPr lang="en-US" sz="3334" dirty="0">
                <a:solidFill>
                  <a:srgbClr val="F9705A"/>
                </a:solidFill>
                <a:latin typeface="UTM Avo Bold"/>
              </a:rPr>
              <a:t> </a:t>
            </a:r>
            <a:r>
              <a:rPr lang="en-US" sz="3334" dirty="0" err="1">
                <a:solidFill>
                  <a:srgbClr val="F9705A"/>
                </a:solidFill>
                <a:latin typeface="UTM Avo Bold"/>
              </a:rPr>
              <a:t>của</a:t>
            </a:r>
            <a:r>
              <a:rPr lang="en-US" sz="3334" dirty="0">
                <a:solidFill>
                  <a:srgbClr val="F9705A"/>
                </a:solidFill>
                <a:latin typeface="UTM Avo Bold"/>
              </a:rPr>
              <a:t> </a:t>
            </a:r>
            <a:r>
              <a:rPr lang="en-US" sz="3334" dirty="0" err="1">
                <a:solidFill>
                  <a:srgbClr val="F9705A"/>
                </a:solidFill>
                <a:latin typeface="UTM Avo Bold"/>
              </a:rPr>
              <a:t>công</a:t>
            </a:r>
            <a:r>
              <a:rPr lang="en-US" sz="3334" dirty="0">
                <a:solidFill>
                  <a:srgbClr val="F9705A"/>
                </a:solidFill>
                <a:latin typeface="UTM Avo Bold"/>
              </a:rPr>
              <a:t>: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992795" y="2868393"/>
            <a:ext cx="7821937" cy="61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00"/>
              </a:lnSpc>
            </a:pPr>
            <a:r>
              <a:rPr lang="en-US" sz="3000">
                <a:solidFill>
                  <a:srgbClr val="393C50"/>
                </a:solidFill>
                <a:latin typeface="UTM Avo Bold"/>
              </a:rPr>
              <a:t>Ngăn chặn nạn phá rừng.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992795" y="3667223"/>
            <a:ext cx="7821937" cy="61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00"/>
              </a:lnSpc>
            </a:pPr>
            <a:r>
              <a:rPr lang="en-US" sz="3000">
                <a:solidFill>
                  <a:srgbClr val="393C50"/>
                </a:solidFill>
                <a:latin typeface="UTM Avo Bold"/>
              </a:rPr>
              <a:t>Không xả rác nơi công cộng.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992795" y="4454168"/>
            <a:ext cx="7821937" cy="61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00"/>
              </a:lnSpc>
            </a:pPr>
            <a:r>
              <a:rPr lang="en-US" sz="3000">
                <a:solidFill>
                  <a:srgbClr val="393C50"/>
                </a:solidFill>
                <a:latin typeface="UTM Avo Bold"/>
              </a:rPr>
              <a:t>Không khạc nhổ bừa bãi trên đường.</a:t>
            </a:r>
          </a:p>
        </p:txBody>
      </p:sp>
      <p:sp>
        <p:nvSpPr>
          <p:cNvPr id="19" name="Freeform 19"/>
          <p:cNvSpPr/>
          <p:nvPr/>
        </p:nvSpPr>
        <p:spPr>
          <a:xfrm flipH="1">
            <a:off x="0" y="2199513"/>
            <a:ext cx="1868835" cy="4476251"/>
          </a:xfrm>
          <a:custGeom>
            <a:avLst/>
            <a:gdLst/>
            <a:ahLst/>
            <a:cxnLst/>
            <a:rect l="l" t="t" r="r" b="b"/>
            <a:pathLst>
              <a:path w="2803252" h="6714376">
                <a:moveTo>
                  <a:pt x="2803252" y="0"/>
                </a:moveTo>
                <a:lnTo>
                  <a:pt x="0" y="0"/>
                </a:lnTo>
                <a:lnTo>
                  <a:pt x="0" y="6714376"/>
                </a:lnTo>
                <a:lnTo>
                  <a:pt x="2803252" y="6714376"/>
                </a:lnTo>
                <a:lnTo>
                  <a:pt x="2803252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026396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6" grpId="0"/>
      <p:bldP spid="17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2993" t="-61988" r="-12993" b="-61988"/>
            </a:stretch>
          </a:blipFill>
        </p:spPr>
      </p:sp>
      <p:sp>
        <p:nvSpPr>
          <p:cNvPr id="3" name="Freeform 3"/>
          <p:cNvSpPr/>
          <p:nvPr/>
        </p:nvSpPr>
        <p:spPr>
          <a:xfrm rot="10034853" flipV="1">
            <a:off x="52749" y="-1691453"/>
            <a:ext cx="6257555" cy="5474420"/>
          </a:xfrm>
          <a:custGeom>
            <a:avLst/>
            <a:gdLst/>
            <a:ahLst/>
            <a:cxnLst/>
            <a:rect l="l" t="t" r="r" b="b"/>
            <a:pathLst>
              <a:path w="9386333" h="8211630">
                <a:moveTo>
                  <a:pt x="0" y="8211630"/>
                </a:moveTo>
                <a:lnTo>
                  <a:pt x="9386333" y="8211630"/>
                </a:lnTo>
                <a:lnTo>
                  <a:pt x="9386333" y="0"/>
                </a:lnTo>
                <a:lnTo>
                  <a:pt x="0" y="0"/>
                </a:lnTo>
                <a:lnTo>
                  <a:pt x="0" y="821163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10034853" flipV="1">
            <a:off x="8240427" y="-2259513"/>
            <a:ext cx="6257555" cy="5474420"/>
          </a:xfrm>
          <a:custGeom>
            <a:avLst/>
            <a:gdLst/>
            <a:ahLst/>
            <a:cxnLst/>
            <a:rect l="l" t="t" r="r" b="b"/>
            <a:pathLst>
              <a:path w="9386333" h="8211630">
                <a:moveTo>
                  <a:pt x="0" y="8211629"/>
                </a:moveTo>
                <a:lnTo>
                  <a:pt x="9386334" y="8211629"/>
                </a:lnTo>
                <a:lnTo>
                  <a:pt x="9386334" y="0"/>
                </a:lnTo>
                <a:lnTo>
                  <a:pt x="0" y="0"/>
                </a:lnTo>
                <a:lnTo>
                  <a:pt x="0" y="8211629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3199798" flipV="1">
            <a:off x="6536013" y="3019353"/>
            <a:ext cx="6257555" cy="5474420"/>
          </a:xfrm>
          <a:custGeom>
            <a:avLst/>
            <a:gdLst/>
            <a:ahLst/>
            <a:cxnLst/>
            <a:rect l="l" t="t" r="r" b="b"/>
            <a:pathLst>
              <a:path w="9386333" h="8211630">
                <a:moveTo>
                  <a:pt x="0" y="8211630"/>
                </a:moveTo>
                <a:lnTo>
                  <a:pt x="9386334" y="8211630"/>
                </a:lnTo>
                <a:lnTo>
                  <a:pt x="9386334" y="0"/>
                </a:lnTo>
                <a:lnTo>
                  <a:pt x="0" y="0"/>
                </a:lnTo>
                <a:lnTo>
                  <a:pt x="0" y="821163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685801" y="685800"/>
            <a:ext cx="7128631" cy="5486400"/>
            <a:chOff x="0" y="0"/>
            <a:chExt cx="2816250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816250" cy="2167467"/>
            </a:xfrm>
            <a:custGeom>
              <a:avLst/>
              <a:gdLst/>
              <a:ahLst/>
              <a:cxnLst/>
              <a:rect l="l" t="t" r="r" b="b"/>
              <a:pathLst>
                <a:path w="2816250" h="2167467">
                  <a:moveTo>
                    <a:pt x="36925" y="0"/>
                  </a:moveTo>
                  <a:lnTo>
                    <a:pt x="2779325" y="0"/>
                  </a:lnTo>
                  <a:cubicBezTo>
                    <a:pt x="2789118" y="0"/>
                    <a:pt x="2798510" y="3890"/>
                    <a:pt x="2805435" y="10815"/>
                  </a:cubicBezTo>
                  <a:cubicBezTo>
                    <a:pt x="2812359" y="17740"/>
                    <a:pt x="2816250" y="27132"/>
                    <a:pt x="2816250" y="36925"/>
                  </a:cubicBezTo>
                  <a:lnTo>
                    <a:pt x="2816250" y="2130542"/>
                  </a:lnTo>
                  <a:cubicBezTo>
                    <a:pt x="2816250" y="2140335"/>
                    <a:pt x="2812359" y="2149727"/>
                    <a:pt x="2805435" y="2156652"/>
                  </a:cubicBezTo>
                  <a:cubicBezTo>
                    <a:pt x="2798510" y="2163576"/>
                    <a:pt x="2789118" y="2167467"/>
                    <a:pt x="2779325" y="2167467"/>
                  </a:cubicBezTo>
                  <a:lnTo>
                    <a:pt x="36925" y="2167467"/>
                  </a:lnTo>
                  <a:cubicBezTo>
                    <a:pt x="27132" y="2167467"/>
                    <a:pt x="17740" y="2163576"/>
                    <a:pt x="10815" y="2156652"/>
                  </a:cubicBezTo>
                  <a:cubicBezTo>
                    <a:pt x="3890" y="2149727"/>
                    <a:pt x="0" y="2140335"/>
                    <a:pt x="0" y="2130542"/>
                  </a:cubicBezTo>
                  <a:lnTo>
                    <a:pt x="0" y="36925"/>
                  </a:lnTo>
                  <a:cubicBezTo>
                    <a:pt x="0" y="27132"/>
                    <a:pt x="3890" y="17740"/>
                    <a:pt x="10815" y="10815"/>
                  </a:cubicBezTo>
                  <a:cubicBezTo>
                    <a:pt x="17740" y="3890"/>
                    <a:pt x="27132" y="0"/>
                    <a:pt x="36925" y="0"/>
                  </a:cubicBezTo>
                  <a:close/>
                </a:path>
              </a:pathLst>
            </a:custGeom>
            <a:solidFill>
              <a:srgbClr val="FFEEC8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2816250" cy="219604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494"/>
                </a:lnSpc>
              </a:pPr>
              <a:endParaRPr sz="1200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8209396" y="685800"/>
            <a:ext cx="3296805" cy="5486400"/>
            <a:chOff x="0" y="0"/>
            <a:chExt cx="1302441" cy="2167467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302441" cy="2167467"/>
            </a:xfrm>
            <a:custGeom>
              <a:avLst/>
              <a:gdLst/>
              <a:ahLst/>
              <a:cxnLst/>
              <a:rect l="l" t="t" r="r" b="b"/>
              <a:pathLst>
                <a:path w="1302441" h="2167467">
                  <a:moveTo>
                    <a:pt x="79843" y="0"/>
                  </a:moveTo>
                  <a:lnTo>
                    <a:pt x="1222599" y="0"/>
                  </a:lnTo>
                  <a:cubicBezTo>
                    <a:pt x="1266695" y="0"/>
                    <a:pt x="1302441" y="35747"/>
                    <a:pt x="1302441" y="79843"/>
                  </a:cubicBezTo>
                  <a:lnTo>
                    <a:pt x="1302441" y="2087624"/>
                  </a:lnTo>
                  <a:cubicBezTo>
                    <a:pt x="1302441" y="2131720"/>
                    <a:pt x="1266695" y="2167467"/>
                    <a:pt x="1222599" y="2167467"/>
                  </a:cubicBezTo>
                  <a:lnTo>
                    <a:pt x="79843" y="2167467"/>
                  </a:lnTo>
                  <a:cubicBezTo>
                    <a:pt x="35747" y="2167467"/>
                    <a:pt x="0" y="2131720"/>
                    <a:pt x="0" y="2087624"/>
                  </a:cubicBezTo>
                  <a:lnTo>
                    <a:pt x="0" y="79843"/>
                  </a:lnTo>
                  <a:cubicBezTo>
                    <a:pt x="0" y="35747"/>
                    <a:pt x="35747" y="0"/>
                    <a:pt x="79843" y="0"/>
                  </a:cubicBezTo>
                  <a:close/>
                </a:path>
              </a:pathLst>
            </a:custGeom>
            <a:solidFill>
              <a:srgbClr val="FFEEC8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28575"/>
              <a:ext cx="1302441" cy="219604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494"/>
                </a:lnSpc>
              </a:pPr>
              <a:endParaRPr sz="1200"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685801" y="2241339"/>
            <a:ext cx="7128631" cy="23467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67"/>
              </a:lnSpc>
            </a:pPr>
            <a:r>
              <a:rPr lang="en-US" sz="4334" dirty="0">
                <a:solidFill>
                  <a:srgbClr val="F9705A"/>
                </a:solidFill>
                <a:latin typeface="#9Slide07 IcielCrocante" panose="02000000000000000000" pitchFamily="2" charset="0"/>
              </a:rPr>
              <a:t>2. KHÁM PHÁ </a:t>
            </a:r>
          </a:p>
          <a:p>
            <a:pPr algn="ctr">
              <a:lnSpc>
                <a:spcPts val="6067"/>
              </a:lnSpc>
            </a:pPr>
            <a:r>
              <a:rPr lang="en-US" sz="4334" dirty="0">
                <a:solidFill>
                  <a:srgbClr val="F9705A"/>
                </a:solidFill>
                <a:latin typeface="#9Slide07 IcielCrocante" panose="02000000000000000000" pitchFamily="2" charset="0"/>
              </a:rPr>
              <a:t>VÌ SAO PHẢI BẢO VỆ </a:t>
            </a:r>
          </a:p>
          <a:p>
            <a:pPr algn="ctr">
              <a:lnSpc>
                <a:spcPts val="6067"/>
              </a:lnSpc>
            </a:pPr>
            <a:r>
              <a:rPr lang="en-US" sz="4334" dirty="0">
                <a:solidFill>
                  <a:srgbClr val="F9705A"/>
                </a:solidFill>
                <a:latin typeface="#9Slide07 IcielCrocante" panose="02000000000000000000" pitchFamily="2" charset="0"/>
              </a:rPr>
              <a:t>CỦA CÔNG </a:t>
            </a:r>
          </a:p>
        </p:txBody>
      </p:sp>
      <p:sp>
        <p:nvSpPr>
          <p:cNvPr id="13" name="Freeform 13"/>
          <p:cNvSpPr/>
          <p:nvPr/>
        </p:nvSpPr>
        <p:spPr>
          <a:xfrm flipH="1">
            <a:off x="-614860" y="5169420"/>
            <a:ext cx="6215643" cy="2526241"/>
          </a:xfrm>
          <a:custGeom>
            <a:avLst/>
            <a:gdLst/>
            <a:ahLst/>
            <a:cxnLst/>
            <a:rect l="l" t="t" r="r" b="b"/>
            <a:pathLst>
              <a:path w="9323464" h="3789361">
                <a:moveTo>
                  <a:pt x="9323464" y="0"/>
                </a:moveTo>
                <a:lnTo>
                  <a:pt x="0" y="0"/>
                </a:lnTo>
                <a:lnTo>
                  <a:pt x="0" y="3789361"/>
                </a:lnTo>
                <a:lnTo>
                  <a:pt x="9323464" y="3789361"/>
                </a:lnTo>
                <a:lnTo>
                  <a:pt x="9323464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flipH="1">
            <a:off x="5289539" y="-206567"/>
            <a:ext cx="4847715" cy="1970270"/>
          </a:xfrm>
          <a:custGeom>
            <a:avLst/>
            <a:gdLst/>
            <a:ahLst/>
            <a:cxnLst/>
            <a:rect l="l" t="t" r="r" b="b"/>
            <a:pathLst>
              <a:path w="7271573" h="2955405">
                <a:moveTo>
                  <a:pt x="7271573" y="0"/>
                </a:moveTo>
                <a:lnTo>
                  <a:pt x="0" y="0"/>
                </a:lnTo>
                <a:lnTo>
                  <a:pt x="0" y="2955405"/>
                </a:lnTo>
                <a:lnTo>
                  <a:pt x="7271573" y="2955405"/>
                </a:lnTo>
                <a:lnTo>
                  <a:pt x="7271573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flipV="1">
            <a:off x="-1735051" y="849002"/>
            <a:ext cx="3756235" cy="1526657"/>
          </a:xfrm>
          <a:custGeom>
            <a:avLst/>
            <a:gdLst/>
            <a:ahLst/>
            <a:cxnLst/>
            <a:rect l="l" t="t" r="r" b="b"/>
            <a:pathLst>
              <a:path w="5634353" h="2289985">
                <a:moveTo>
                  <a:pt x="0" y="2289986"/>
                </a:moveTo>
                <a:lnTo>
                  <a:pt x="5634352" y="2289986"/>
                </a:lnTo>
                <a:lnTo>
                  <a:pt x="5634352" y="0"/>
                </a:lnTo>
                <a:lnTo>
                  <a:pt x="0" y="0"/>
                </a:lnTo>
                <a:lnTo>
                  <a:pt x="0" y="2289986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flipV="1">
            <a:off x="10817972" y="4011485"/>
            <a:ext cx="3756235" cy="1526657"/>
          </a:xfrm>
          <a:custGeom>
            <a:avLst/>
            <a:gdLst/>
            <a:ahLst/>
            <a:cxnLst/>
            <a:rect l="l" t="t" r="r" b="b"/>
            <a:pathLst>
              <a:path w="5634353" h="2289985">
                <a:moveTo>
                  <a:pt x="0" y="2289985"/>
                </a:moveTo>
                <a:lnTo>
                  <a:pt x="5634353" y="2289985"/>
                </a:lnTo>
                <a:lnTo>
                  <a:pt x="5634353" y="0"/>
                </a:lnTo>
                <a:lnTo>
                  <a:pt x="0" y="0"/>
                </a:lnTo>
                <a:lnTo>
                  <a:pt x="0" y="2289985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flipH="1">
            <a:off x="8541138" y="1442027"/>
            <a:ext cx="1961233" cy="4993880"/>
          </a:xfrm>
          <a:custGeom>
            <a:avLst/>
            <a:gdLst/>
            <a:ahLst/>
            <a:cxnLst/>
            <a:rect l="l" t="t" r="r" b="b"/>
            <a:pathLst>
              <a:path w="5871919" h="14951645">
                <a:moveTo>
                  <a:pt x="5871918" y="0"/>
                </a:moveTo>
                <a:lnTo>
                  <a:pt x="0" y="0"/>
                </a:lnTo>
                <a:lnTo>
                  <a:pt x="0" y="14951644"/>
                </a:lnTo>
                <a:lnTo>
                  <a:pt x="5871918" y="14951644"/>
                </a:lnTo>
                <a:lnTo>
                  <a:pt x="5871918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-2321104" flipH="1">
            <a:off x="-9646" y="4437077"/>
            <a:ext cx="2037971" cy="2202130"/>
          </a:xfrm>
          <a:custGeom>
            <a:avLst/>
            <a:gdLst/>
            <a:ahLst/>
            <a:cxnLst/>
            <a:rect l="l" t="t" r="r" b="b"/>
            <a:pathLst>
              <a:path w="3056957" h="3303195">
                <a:moveTo>
                  <a:pt x="3056956" y="0"/>
                </a:moveTo>
                <a:lnTo>
                  <a:pt x="0" y="0"/>
                </a:lnTo>
                <a:lnTo>
                  <a:pt x="0" y="3303195"/>
                </a:lnTo>
                <a:lnTo>
                  <a:pt x="3056956" y="3303195"/>
                </a:lnTo>
                <a:lnTo>
                  <a:pt x="3056956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 rot="813459">
            <a:off x="1636093" y="965344"/>
            <a:ext cx="579057" cy="580908"/>
          </a:xfrm>
          <a:custGeom>
            <a:avLst/>
            <a:gdLst/>
            <a:ahLst/>
            <a:cxnLst/>
            <a:rect l="l" t="t" r="r" b="b"/>
            <a:pathLst>
              <a:path w="1827303" h="1720987">
                <a:moveTo>
                  <a:pt x="0" y="0"/>
                </a:moveTo>
                <a:lnTo>
                  <a:pt x="1827303" y="0"/>
                </a:lnTo>
                <a:lnTo>
                  <a:pt x="1827303" y="1720987"/>
                </a:lnTo>
                <a:lnTo>
                  <a:pt x="0" y="172098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914346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2993" t="-61988" r="-12993" b="-61988"/>
            </a:stretch>
          </a:blipFill>
        </p:spPr>
      </p:sp>
      <p:sp>
        <p:nvSpPr>
          <p:cNvPr id="3" name="Freeform 3"/>
          <p:cNvSpPr/>
          <p:nvPr/>
        </p:nvSpPr>
        <p:spPr>
          <a:xfrm rot="10034853" flipV="1">
            <a:off x="52749" y="-1691453"/>
            <a:ext cx="6257555" cy="5474420"/>
          </a:xfrm>
          <a:custGeom>
            <a:avLst/>
            <a:gdLst/>
            <a:ahLst/>
            <a:cxnLst/>
            <a:rect l="l" t="t" r="r" b="b"/>
            <a:pathLst>
              <a:path w="9386333" h="8211630">
                <a:moveTo>
                  <a:pt x="0" y="8211630"/>
                </a:moveTo>
                <a:lnTo>
                  <a:pt x="9386333" y="8211630"/>
                </a:lnTo>
                <a:lnTo>
                  <a:pt x="9386333" y="0"/>
                </a:lnTo>
                <a:lnTo>
                  <a:pt x="0" y="0"/>
                </a:lnTo>
                <a:lnTo>
                  <a:pt x="0" y="821163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10034853" flipV="1">
            <a:off x="8240427" y="-2259513"/>
            <a:ext cx="6257555" cy="5474420"/>
          </a:xfrm>
          <a:custGeom>
            <a:avLst/>
            <a:gdLst/>
            <a:ahLst/>
            <a:cxnLst/>
            <a:rect l="l" t="t" r="r" b="b"/>
            <a:pathLst>
              <a:path w="9386333" h="8211630">
                <a:moveTo>
                  <a:pt x="0" y="8211629"/>
                </a:moveTo>
                <a:lnTo>
                  <a:pt x="9386334" y="8211629"/>
                </a:lnTo>
                <a:lnTo>
                  <a:pt x="9386334" y="0"/>
                </a:lnTo>
                <a:lnTo>
                  <a:pt x="0" y="0"/>
                </a:lnTo>
                <a:lnTo>
                  <a:pt x="0" y="8211629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3199798" flipV="1">
            <a:off x="6536013" y="3019353"/>
            <a:ext cx="6257555" cy="5474420"/>
          </a:xfrm>
          <a:custGeom>
            <a:avLst/>
            <a:gdLst/>
            <a:ahLst/>
            <a:cxnLst/>
            <a:rect l="l" t="t" r="r" b="b"/>
            <a:pathLst>
              <a:path w="9386333" h="8211630">
                <a:moveTo>
                  <a:pt x="0" y="8211630"/>
                </a:moveTo>
                <a:lnTo>
                  <a:pt x="9386334" y="8211630"/>
                </a:lnTo>
                <a:lnTo>
                  <a:pt x="9386334" y="0"/>
                </a:lnTo>
                <a:lnTo>
                  <a:pt x="0" y="0"/>
                </a:lnTo>
                <a:lnTo>
                  <a:pt x="0" y="821163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237679" y="294141"/>
            <a:ext cx="11716643" cy="6269719"/>
            <a:chOff x="0" y="0"/>
            <a:chExt cx="4628797" cy="247692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628797" cy="2476926"/>
            </a:xfrm>
            <a:custGeom>
              <a:avLst/>
              <a:gdLst/>
              <a:ahLst/>
              <a:cxnLst/>
              <a:rect l="l" t="t" r="r" b="b"/>
              <a:pathLst>
                <a:path w="4628797" h="2476926">
                  <a:moveTo>
                    <a:pt x="22466" y="0"/>
                  </a:moveTo>
                  <a:lnTo>
                    <a:pt x="4606331" y="0"/>
                  </a:lnTo>
                  <a:cubicBezTo>
                    <a:pt x="4612289" y="0"/>
                    <a:pt x="4618004" y="2367"/>
                    <a:pt x="4622217" y="6580"/>
                  </a:cubicBezTo>
                  <a:cubicBezTo>
                    <a:pt x="4626430" y="10793"/>
                    <a:pt x="4628797" y="16508"/>
                    <a:pt x="4628797" y="22466"/>
                  </a:cubicBezTo>
                  <a:lnTo>
                    <a:pt x="4628797" y="2454460"/>
                  </a:lnTo>
                  <a:cubicBezTo>
                    <a:pt x="4628797" y="2460418"/>
                    <a:pt x="4626430" y="2466133"/>
                    <a:pt x="4622217" y="2470346"/>
                  </a:cubicBezTo>
                  <a:cubicBezTo>
                    <a:pt x="4618004" y="2474559"/>
                    <a:pt x="4612289" y="2476926"/>
                    <a:pt x="4606331" y="2476926"/>
                  </a:cubicBezTo>
                  <a:lnTo>
                    <a:pt x="22466" y="2476926"/>
                  </a:lnTo>
                  <a:cubicBezTo>
                    <a:pt x="16508" y="2476926"/>
                    <a:pt x="10793" y="2474559"/>
                    <a:pt x="6580" y="2470346"/>
                  </a:cubicBezTo>
                  <a:cubicBezTo>
                    <a:pt x="2367" y="2466133"/>
                    <a:pt x="0" y="2460418"/>
                    <a:pt x="0" y="2454460"/>
                  </a:cubicBezTo>
                  <a:lnTo>
                    <a:pt x="0" y="22466"/>
                  </a:lnTo>
                  <a:cubicBezTo>
                    <a:pt x="0" y="16508"/>
                    <a:pt x="2367" y="10793"/>
                    <a:pt x="6580" y="6580"/>
                  </a:cubicBezTo>
                  <a:cubicBezTo>
                    <a:pt x="10793" y="2367"/>
                    <a:pt x="16508" y="0"/>
                    <a:pt x="22466" y="0"/>
                  </a:cubicBezTo>
                  <a:close/>
                </a:path>
              </a:pathLst>
            </a:custGeom>
            <a:solidFill>
              <a:srgbClr val="FFEEC8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4628797" cy="2505501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494"/>
                </a:lnSpc>
              </a:pPr>
              <a:endParaRPr sz="1200"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189180" y="304377"/>
            <a:ext cx="9854075" cy="6796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34"/>
              </a:lnSpc>
            </a:pPr>
            <a:r>
              <a:rPr lang="en-US" sz="3334" dirty="0" err="1">
                <a:solidFill>
                  <a:srgbClr val="F9705A"/>
                </a:solidFill>
                <a:latin typeface="UTM Avo Bold Italics"/>
              </a:rPr>
              <a:t>Đọc</a:t>
            </a:r>
            <a:r>
              <a:rPr lang="en-US" sz="3334" dirty="0">
                <a:solidFill>
                  <a:srgbClr val="F9705A"/>
                </a:solidFill>
                <a:latin typeface="UTM Avo Bold Italics"/>
              </a:rPr>
              <a:t> </a:t>
            </a:r>
            <a:r>
              <a:rPr lang="en-US" sz="3334" dirty="0" err="1">
                <a:solidFill>
                  <a:srgbClr val="F9705A"/>
                </a:solidFill>
                <a:latin typeface="UTM Avo Bold Italics"/>
              </a:rPr>
              <a:t>truyện</a:t>
            </a:r>
            <a:r>
              <a:rPr lang="en-US" sz="3334" dirty="0">
                <a:solidFill>
                  <a:srgbClr val="F9705A"/>
                </a:solidFill>
                <a:latin typeface="UTM Avo Bold Italics"/>
              </a:rPr>
              <a:t> </a:t>
            </a:r>
            <a:r>
              <a:rPr lang="en-US" sz="3334" dirty="0" err="1">
                <a:solidFill>
                  <a:srgbClr val="F9705A"/>
                </a:solidFill>
                <a:latin typeface="UTM Avo Bold Italics"/>
              </a:rPr>
              <a:t>và</a:t>
            </a:r>
            <a:r>
              <a:rPr lang="en-US" sz="3334" dirty="0">
                <a:solidFill>
                  <a:srgbClr val="F9705A"/>
                </a:solidFill>
                <a:latin typeface="UTM Avo Bold Italics"/>
              </a:rPr>
              <a:t> </a:t>
            </a:r>
            <a:r>
              <a:rPr lang="en-US" sz="3334" dirty="0" err="1">
                <a:solidFill>
                  <a:srgbClr val="F9705A"/>
                </a:solidFill>
                <a:latin typeface="UTM Avo Bold Italics"/>
              </a:rPr>
              <a:t>trả</a:t>
            </a:r>
            <a:r>
              <a:rPr lang="en-US" sz="3334" dirty="0">
                <a:solidFill>
                  <a:srgbClr val="F9705A"/>
                </a:solidFill>
                <a:latin typeface="UTM Avo Bold Italics"/>
              </a:rPr>
              <a:t> </a:t>
            </a:r>
            <a:r>
              <a:rPr lang="en-US" sz="3334" dirty="0" err="1">
                <a:solidFill>
                  <a:srgbClr val="F9705A"/>
                </a:solidFill>
                <a:latin typeface="UTM Avo Bold Italics"/>
              </a:rPr>
              <a:t>lời</a:t>
            </a:r>
            <a:r>
              <a:rPr lang="en-US" sz="3334" dirty="0">
                <a:solidFill>
                  <a:srgbClr val="F9705A"/>
                </a:solidFill>
                <a:latin typeface="UTM Avo Bold Italics"/>
              </a:rPr>
              <a:t> </a:t>
            </a:r>
            <a:r>
              <a:rPr lang="en-US" sz="3334" dirty="0" err="1">
                <a:solidFill>
                  <a:srgbClr val="F9705A"/>
                </a:solidFill>
                <a:latin typeface="UTM Avo Bold Italics"/>
              </a:rPr>
              <a:t>câu</a:t>
            </a:r>
            <a:r>
              <a:rPr lang="en-US" sz="3334" dirty="0">
                <a:solidFill>
                  <a:srgbClr val="F9705A"/>
                </a:solidFill>
                <a:latin typeface="UTM Avo Bold Italics"/>
              </a:rPr>
              <a:t> </a:t>
            </a:r>
            <a:r>
              <a:rPr lang="en-US" sz="3334" dirty="0" err="1">
                <a:solidFill>
                  <a:srgbClr val="F9705A"/>
                </a:solidFill>
                <a:latin typeface="UTM Avo Bold Italics"/>
              </a:rPr>
              <a:t>hỏi</a:t>
            </a:r>
            <a:r>
              <a:rPr lang="en-US" sz="3334" dirty="0">
                <a:solidFill>
                  <a:srgbClr val="F9705A"/>
                </a:solidFill>
                <a:latin typeface="UTM Avo Bold Italics"/>
              </a:rPr>
              <a:t>: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05533" y="1162034"/>
            <a:ext cx="11380935" cy="4988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33"/>
              </a:lnSpc>
            </a:pPr>
            <a:r>
              <a:rPr lang="en-US" sz="3333" dirty="0">
                <a:solidFill>
                  <a:srgbClr val="F9705A"/>
                </a:solidFill>
                <a:latin typeface="UTM Avo Bold"/>
              </a:rPr>
              <a:t>GHẾ ĐÁ KÊU ĐAU</a:t>
            </a:r>
          </a:p>
          <a:p>
            <a:pPr algn="just">
              <a:lnSpc>
                <a:spcPts val="4800"/>
              </a:lnSpc>
            </a:pPr>
            <a:r>
              <a:rPr lang="en-US" sz="3000" dirty="0">
                <a:solidFill>
                  <a:srgbClr val="F9705A"/>
                </a:solidFill>
                <a:latin typeface="UTM Avo Bold"/>
              </a:rPr>
              <a:t>    </a:t>
            </a:r>
            <a:r>
              <a:rPr lang="en-US" sz="3000" dirty="0" err="1">
                <a:solidFill>
                  <a:srgbClr val="3F3F3C"/>
                </a:solidFill>
                <a:latin typeface="UTM Avo"/>
              </a:rPr>
              <a:t>Hằng</a:t>
            </a:r>
            <a:r>
              <a:rPr lang="en-US" sz="3000" dirty="0">
                <a:solidFill>
                  <a:srgbClr val="3F3F3C"/>
                </a:solidFill>
                <a:latin typeface="UTM Avo"/>
              </a:rPr>
              <a:t> </a:t>
            </a:r>
            <a:r>
              <a:rPr lang="en-US" sz="3000" dirty="0" err="1">
                <a:solidFill>
                  <a:srgbClr val="3F3F3C"/>
                </a:solidFill>
                <a:latin typeface="UTM Avo"/>
              </a:rPr>
              <a:t>năm</a:t>
            </a:r>
            <a:r>
              <a:rPr lang="en-US" sz="3000" dirty="0">
                <a:solidFill>
                  <a:srgbClr val="3F3F3C"/>
                </a:solidFill>
                <a:latin typeface="UTM Avo"/>
              </a:rPr>
              <a:t>, ở </a:t>
            </a:r>
            <a:r>
              <a:rPr lang="en-US" sz="3000" dirty="0" err="1">
                <a:solidFill>
                  <a:srgbClr val="3F3F3C"/>
                </a:solidFill>
                <a:latin typeface="UTM Avo"/>
              </a:rPr>
              <a:t>trường</a:t>
            </a:r>
            <a:r>
              <a:rPr lang="en-US" sz="3000" dirty="0">
                <a:solidFill>
                  <a:srgbClr val="3F3F3C"/>
                </a:solidFill>
                <a:latin typeface="UTM Avo"/>
              </a:rPr>
              <a:t> </a:t>
            </a:r>
            <a:r>
              <a:rPr lang="en-US" sz="3000" dirty="0" err="1">
                <a:solidFill>
                  <a:srgbClr val="3F3F3C"/>
                </a:solidFill>
                <a:latin typeface="UTM Avo"/>
              </a:rPr>
              <a:t>tôi</a:t>
            </a:r>
            <a:r>
              <a:rPr lang="en-US" sz="3000" dirty="0">
                <a:solidFill>
                  <a:srgbClr val="3F3F3C"/>
                </a:solidFill>
                <a:latin typeface="UTM Avo"/>
              </a:rPr>
              <a:t>, </a:t>
            </a:r>
            <a:r>
              <a:rPr lang="en-US" sz="3000" dirty="0" err="1">
                <a:solidFill>
                  <a:srgbClr val="3F3F3C"/>
                </a:solidFill>
                <a:latin typeface="UTM Avo"/>
              </a:rPr>
              <a:t>mỗi</a:t>
            </a:r>
            <a:r>
              <a:rPr lang="en-US" sz="3000" dirty="0">
                <a:solidFill>
                  <a:srgbClr val="3F3F3C"/>
                </a:solidFill>
                <a:latin typeface="UTM Avo"/>
              </a:rPr>
              <a:t> </a:t>
            </a:r>
            <a:r>
              <a:rPr lang="en-US" sz="3000" dirty="0" err="1">
                <a:solidFill>
                  <a:srgbClr val="3F3F3C"/>
                </a:solidFill>
                <a:latin typeface="UTM Avo"/>
              </a:rPr>
              <a:t>khóa</a:t>
            </a:r>
            <a:r>
              <a:rPr lang="en-US" sz="3000" dirty="0">
                <a:solidFill>
                  <a:srgbClr val="3F3F3C"/>
                </a:solidFill>
                <a:latin typeface="UTM Avo"/>
              </a:rPr>
              <a:t> </a:t>
            </a:r>
            <a:r>
              <a:rPr lang="en-US" sz="3000" dirty="0" err="1">
                <a:solidFill>
                  <a:srgbClr val="3F3F3C"/>
                </a:solidFill>
                <a:latin typeface="UTM Avo"/>
              </a:rPr>
              <a:t>học</a:t>
            </a:r>
            <a:r>
              <a:rPr lang="en-US" sz="3000" dirty="0">
                <a:solidFill>
                  <a:srgbClr val="3F3F3C"/>
                </a:solidFill>
                <a:latin typeface="UTM Avo"/>
              </a:rPr>
              <a:t> </a:t>
            </a:r>
            <a:r>
              <a:rPr lang="en-US" sz="3000" dirty="0" err="1">
                <a:solidFill>
                  <a:srgbClr val="3F3F3C"/>
                </a:solidFill>
                <a:latin typeface="UTM Avo"/>
              </a:rPr>
              <a:t>sinh</a:t>
            </a:r>
            <a:r>
              <a:rPr lang="en-US" sz="3000" dirty="0">
                <a:solidFill>
                  <a:srgbClr val="3F3F3C"/>
                </a:solidFill>
                <a:latin typeface="UTM Avo"/>
              </a:rPr>
              <a:t> </a:t>
            </a:r>
            <a:r>
              <a:rPr lang="en-US" sz="3000" dirty="0" err="1">
                <a:solidFill>
                  <a:srgbClr val="3F3F3C"/>
                </a:solidFill>
                <a:latin typeface="UTM Avo"/>
              </a:rPr>
              <a:t>cuối</a:t>
            </a:r>
            <a:r>
              <a:rPr lang="en-US" sz="3000" dirty="0">
                <a:solidFill>
                  <a:srgbClr val="3F3F3C"/>
                </a:solidFill>
                <a:latin typeface="UTM Avo"/>
              </a:rPr>
              <a:t> </a:t>
            </a:r>
            <a:r>
              <a:rPr lang="en-US" sz="3000" dirty="0" err="1">
                <a:solidFill>
                  <a:srgbClr val="3F3F3C"/>
                </a:solidFill>
                <a:latin typeface="UTM Avo"/>
              </a:rPr>
              <a:t>cấp</a:t>
            </a:r>
            <a:r>
              <a:rPr lang="en-US" sz="3000" dirty="0">
                <a:solidFill>
                  <a:srgbClr val="3F3F3C"/>
                </a:solidFill>
                <a:latin typeface="UTM Avo"/>
              </a:rPr>
              <a:t> </a:t>
            </a:r>
            <a:r>
              <a:rPr lang="en-US" sz="3000" dirty="0" err="1">
                <a:solidFill>
                  <a:srgbClr val="3F3F3C"/>
                </a:solidFill>
                <a:latin typeface="UTM Avo"/>
              </a:rPr>
              <a:t>đều</a:t>
            </a:r>
            <a:r>
              <a:rPr lang="en-US" sz="3000" dirty="0">
                <a:solidFill>
                  <a:srgbClr val="3F3F3C"/>
                </a:solidFill>
                <a:latin typeface="UTM Avo"/>
              </a:rPr>
              <a:t> </a:t>
            </a:r>
            <a:r>
              <a:rPr lang="en-US" sz="3000" dirty="0" err="1">
                <a:solidFill>
                  <a:srgbClr val="3F3F3C"/>
                </a:solidFill>
                <a:latin typeface="UTM Avo"/>
              </a:rPr>
              <a:t>tặng</a:t>
            </a:r>
            <a:r>
              <a:rPr lang="en-US" sz="3000" dirty="0">
                <a:solidFill>
                  <a:srgbClr val="3F3F3C"/>
                </a:solidFill>
                <a:latin typeface="UTM Avo"/>
              </a:rPr>
              <a:t> </a:t>
            </a:r>
            <a:r>
              <a:rPr lang="en-US" sz="3000" dirty="0" err="1">
                <a:solidFill>
                  <a:srgbClr val="3F3F3C"/>
                </a:solidFill>
                <a:latin typeface="UTM Avo"/>
              </a:rPr>
              <a:t>cho</a:t>
            </a:r>
            <a:r>
              <a:rPr lang="en-US" sz="3000" dirty="0">
                <a:solidFill>
                  <a:srgbClr val="3F3F3C"/>
                </a:solidFill>
                <a:latin typeface="UTM Avo"/>
              </a:rPr>
              <a:t> </a:t>
            </a:r>
            <a:r>
              <a:rPr lang="en-US" sz="3000" dirty="0" err="1">
                <a:solidFill>
                  <a:srgbClr val="3F3F3C"/>
                </a:solidFill>
                <a:latin typeface="UTM Avo"/>
              </a:rPr>
              <a:t>nhà</a:t>
            </a:r>
            <a:r>
              <a:rPr lang="en-US" sz="3000" dirty="0">
                <a:solidFill>
                  <a:srgbClr val="3F3F3C"/>
                </a:solidFill>
                <a:latin typeface="UTM Avo"/>
              </a:rPr>
              <a:t> </a:t>
            </a:r>
            <a:r>
              <a:rPr lang="en-US" sz="3000" dirty="0" err="1">
                <a:solidFill>
                  <a:srgbClr val="3F3F3C"/>
                </a:solidFill>
                <a:latin typeface="UTM Avo"/>
              </a:rPr>
              <a:t>trường</a:t>
            </a:r>
            <a:r>
              <a:rPr lang="en-US" sz="3000" dirty="0">
                <a:solidFill>
                  <a:srgbClr val="3F3F3C"/>
                </a:solidFill>
                <a:latin typeface="UTM Avo"/>
              </a:rPr>
              <a:t> </a:t>
            </a:r>
            <a:r>
              <a:rPr lang="en-US" sz="3000" dirty="0" err="1">
                <a:solidFill>
                  <a:srgbClr val="3F3F3C"/>
                </a:solidFill>
                <a:latin typeface="UTM Avo"/>
              </a:rPr>
              <a:t>một</a:t>
            </a:r>
            <a:r>
              <a:rPr lang="en-US" sz="3000" dirty="0">
                <a:solidFill>
                  <a:srgbClr val="3F3F3C"/>
                </a:solidFill>
                <a:latin typeface="UTM Avo"/>
              </a:rPr>
              <a:t> </a:t>
            </a:r>
            <a:r>
              <a:rPr lang="en-US" sz="3000" dirty="0" err="1">
                <a:solidFill>
                  <a:srgbClr val="3F3F3C"/>
                </a:solidFill>
                <a:latin typeface="UTM Avo"/>
              </a:rPr>
              <a:t>bộ</a:t>
            </a:r>
            <a:r>
              <a:rPr lang="en-US" sz="3000" dirty="0">
                <a:solidFill>
                  <a:srgbClr val="3F3F3C"/>
                </a:solidFill>
                <a:latin typeface="UTM Avo"/>
              </a:rPr>
              <a:t> </a:t>
            </a:r>
            <a:r>
              <a:rPr lang="en-US" sz="3000" dirty="0" err="1">
                <a:solidFill>
                  <a:srgbClr val="3F3F3C"/>
                </a:solidFill>
                <a:latin typeface="UTM Avo"/>
              </a:rPr>
              <a:t>bàn</a:t>
            </a:r>
            <a:r>
              <a:rPr lang="en-US" sz="3000" dirty="0">
                <a:solidFill>
                  <a:srgbClr val="3F3F3C"/>
                </a:solidFill>
                <a:latin typeface="UTM Avo"/>
              </a:rPr>
              <a:t> </a:t>
            </a:r>
            <a:r>
              <a:rPr lang="en-US" sz="3000" dirty="0" err="1">
                <a:solidFill>
                  <a:srgbClr val="3F3F3C"/>
                </a:solidFill>
                <a:latin typeface="UTM Avo"/>
              </a:rPr>
              <a:t>ghế</a:t>
            </a:r>
            <a:r>
              <a:rPr lang="en-US" sz="3000" dirty="0">
                <a:solidFill>
                  <a:srgbClr val="3F3F3C"/>
                </a:solidFill>
                <a:latin typeface="UTM Avo"/>
              </a:rPr>
              <a:t> </a:t>
            </a:r>
            <a:r>
              <a:rPr lang="en-US" sz="3000" dirty="0" err="1">
                <a:solidFill>
                  <a:srgbClr val="3F3F3C"/>
                </a:solidFill>
                <a:latin typeface="UTM Avo"/>
              </a:rPr>
              <a:t>đá</a:t>
            </a:r>
            <a:r>
              <a:rPr lang="en-US" sz="3000" dirty="0">
                <a:solidFill>
                  <a:srgbClr val="3F3F3C"/>
                </a:solidFill>
                <a:latin typeface="UTM Avo"/>
              </a:rPr>
              <a:t> </a:t>
            </a:r>
            <a:r>
              <a:rPr lang="en-US" sz="3000" dirty="0" err="1">
                <a:solidFill>
                  <a:srgbClr val="3F3F3C"/>
                </a:solidFill>
                <a:latin typeface="UTM Avo"/>
              </a:rPr>
              <a:t>làm</a:t>
            </a:r>
            <a:r>
              <a:rPr lang="en-US" sz="3000" dirty="0">
                <a:solidFill>
                  <a:srgbClr val="3F3F3C"/>
                </a:solidFill>
                <a:latin typeface="UTM Avo"/>
              </a:rPr>
              <a:t> </a:t>
            </a:r>
            <a:r>
              <a:rPr lang="en-US" sz="3000" dirty="0" err="1">
                <a:solidFill>
                  <a:srgbClr val="3F3F3C"/>
                </a:solidFill>
                <a:latin typeface="UTM Avo"/>
              </a:rPr>
              <a:t>kỉ</a:t>
            </a:r>
            <a:r>
              <a:rPr lang="en-US" sz="3000" dirty="0">
                <a:solidFill>
                  <a:srgbClr val="3F3F3C"/>
                </a:solidFill>
                <a:latin typeface="UTM Avo"/>
              </a:rPr>
              <a:t> </a:t>
            </a:r>
            <a:r>
              <a:rPr lang="en-US" sz="3000" dirty="0" err="1">
                <a:solidFill>
                  <a:srgbClr val="3F3F3C"/>
                </a:solidFill>
                <a:latin typeface="UTM Avo"/>
              </a:rPr>
              <a:t>niệm</a:t>
            </a:r>
            <a:r>
              <a:rPr lang="en-US" sz="3000" dirty="0">
                <a:solidFill>
                  <a:srgbClr val="3F3F3C"/>
                </a:solidFill>
                <a:latin typeface="UTM Avo"/>
              </a:rPr>
              <a:t>.</a:t>
            </a:r>
          </a:p>
          <a:p>
            <a:pPr algn="just">
              <a:lnSpc>
                <a:spcPts val="4800"/>
              </a:lnSpc>
            </a:pPr>
            <a:r>
              <a:rPr lang="en-US" sz="3000" dirty="0">
                <a:solidFill>
                  <a:srgbClr val="3F3F3C"/>
                </a:solidFill>
                <a:latin typeface="UTM Avo"/>
              </a:rPr>
              <a:t>    </a:t>
            </a:r>
            <a:r>
              <a:rPr lang="en-US" sz="3000" dirty="0" err="1">
                <a:solidFill>
                  <a:srgbClr val="3F3F3C"/>
                </a:solidFill>
                <a:latin typeface="UTM Avo"/>
              </a:rPr>
              <a:t>Những</a:t>
            </a:r>
            <a:r>
              <a:rPr lang="en-US" sz="3000" dirty="0">
                <a:solidFill>
                  <a:srgbClr val="3F3F3C"/>
                </a:solidFill>
                <a:latin typeface="UTM Avo"/>
              </a:rPr>
              <a:t> </a:t>
            </a:r>
            <a:r>
              <a:rPr lang="en-US" sz="3000" dirty="0" err="1">
                <a:solidFill>
                  <a:srgbClr val="3F3F3C"/>
                </a:solidFill>
                <a:latin typeface="UTM Avo"/>
              </a:rPr>
              <a:t>chiếc</a:t>
            </a:r>
            <a:r>
              <a:rPr lang="en-US" sz="3000" dirty="0">
                <a:solidFill>
                  <a:srgbClr val="3F3F3C"/>
                </a:solidFill>
                <a:latin typeface="UTM Avo"/>
              </a:rPr>
              <a:t> </a:t>
            </a:r>
            <a:r>
              <a:rPr lang="en-US" sz="3000" dirty="0" err="1">
                <a:solidFill>
                  <a:srgbClr val="3F3F3C"/>
                </a:solidFill>
                <a:latin typeface="UTM Avo"/>
              </a:rPr>
              <a:t>bàn</a:t>
            </a:r>
            <a:r>
              <a:rPr lang="en-US" sz="3000" dirty="0">
                <a:solidFill>
                  <a:srgbClr val="3F3F3C"/>
                </a:solidFill>
                <a:latin typeface="UTM Avo"/>
              </a:rPr>
              <a:t>, </a:t>
            </a:r>
            <a:r>
              <a:rPr lang="en-US" sz="3000" dirty="0" err="1">
                <a:solidFill>
                  <a:srgbClr val="3F3F3C"/>
                </a:solidFill>
                <a:latin typeface="UTM Avo"/>
              </a:rPr>
              <a:t>chiếc</a:t>
            </a:r>
            <a:r>
              <a:rPr lang="en-US" sz="3000" dirty="0">
                <a:solidFill>
                  <a:srgbClr val="3F3F3C"/>
                </a:solidFill>
                <a:latin typeface="UTM Avo"/>
              </a:rPr>
              <a:t> </a:t>
            </a:r>
            <a:r>
              <a:rPr lang="en-US" sz="3000" dirty="0" err="1">
                <a:solidFill>
                  <a:srgbClr val="3F3F3C"/>
                </a:solidFill>
                <a:latin typeface="UTM Avo"/>
              </a:rPr>
              <a:t>ghế</a:t>
            </a:r>
            <a:r>
              <a:rPr lang="en-US" sz="3000" dirty="0">
                <a:solidFill>
                  <a:srgbClr val="3F3F3C"/>
                </a:solidFill>
                <a:latin typeface="UTM Avo"/>
              </a:rPr>
              <a:t> </a:t>
            </a:r>
            <a:r>
              <a:rPr lang="en-US" sz="3000" dirty="0" err="1">
                <a:solidFill>
                  <a:srgbClr val="3F3F3C"/>
                </a:solidFill>
                <a:latin typeface="UTM Avo"/>
              </a:rPr>
              <a:t>nhẵn</a:t>
            </a:r>
            <a:r>
              <a:rPr lang="en-US" sz="3000" dirty="0">
                <a:solidFill>
                  <a:srgbClr val="3F3F3C"/>
                </a:solidFill>
                <a:latin typeface="UTM Avo"/>
              </a:rPr>
              <a:t> </a:t>
            </a:r>
            <a:r>
              <a:rPr lang="en-US" sz="3000" dirty="0" err="1">
                <a:solidFill>
                  <a:srgbClr val="3F3F3C"/>
                </a:solidFill>
                <a:latin typeface="UTM Avo"/>
              </a:rPr>
              <a:t>nhụi</a:t>
            </a:r>
            <a:r>
              <a:rPr lang="en-US" sz="3000" dirty="0">
                <a:solidFill>
                  <a:srgbClr val="3F3F3C"/>
                </a:solidFill>
                <a:latin typeface="UTM Avo"/>
              </a:rPr>
              <a:t>, </a:t>
            </a:r>
            <a:r>
              <a:rPr lang="en-US" sz="3000" dirty="0" err="1">
                <a:solidFill>
                  <a:srgbClr val="3F3F3C"/>
                </a:solidFill>
                <a:latin typeface="UTM Avo"/>
              </a:rPr>
              <a:t>bóng</a:t>
            </a:r>
            <a:r>
              <a:rPr lang="en-US" sz="3000" dirty="0">
                <a:solidFill>
                  <a:srgbClr val="3F3F3C"/>
                </a:solidFill>
                <a:latin typeface="UTM Avo"/>
              </a:rPr>
              <a:t> </a:t>
            </a:r>
            <a:r>
              <a:rPr lang="en-US" sz="3000" dirty="0" err="1">
                <a:solidFill>
                  <a:srgbClr val="3F3F3C"/>
                </a:solidFill>
                <a:latin typeface="UTM Avo"/>
              </a:rPr>
              <a:t>láng</a:t>
            </a:r>
            <a:r>
              <a:rPr lang="en-US" sz="3000" dirty="0">
                <a:solidFill>
                  <a:srgbClr val="3F3F3C"/>
                </a:solidFill>
                <a:latin typeface="UTM Avo"/>
              </a:rPr>
              <a:t> </a:t>
            </a:r>
            <a:r>
              <a:rPr lang="en-US" sz="3000" dirty="0" err="1">
                <a:solidFill>
                  <a:srgbClr val="3F3F3C"/>
                </a:solidFill>
                <a:latin typeface="UTM Avo"/>
              </a:rPr>
              <a:t>được</a:t>
            </a:r>
            <a:r>
              <a:rPr lang="en-US" sz="3000" dirty="0">
                <a:solidFill>
                  <a:srgbClr val="3F3F3C"/>
                </a:solidFill>
                <a:latin typeface="UTM Avo"/>
              </a:rPr>
              <a:t> </a:t>
            </a:r>
            <a:r>
              <a:rPr lang="en-US" sz="3000" dirty="0" err="1">
                <a:solidFill>
                  <a:srgbClr val="3F3F3C"/>
                </a:solidFill>
                <a:latin typeface="UTM Avo"/>
              </a:rPr>
              <a:t>đặt</a:t>
            </a:r>
            <a:r>
              <a:rPr lang="en-US" sz="3000" dirty="0">
                <a:solidFill>
                  <a:srgbClr val="3F3F3C"/>
                </a:solidFill>
                <a:latin typeface="UTM Avo"/>
              </a:rPr>
              <a:t> </a:t>
            </a:r>
            <a:r>
              <a:rPr lang="en-US" sz="3000" dirty="0" err="1">
                <a:solidFill>
                  <a:srgbClr val="3F3F3C"/>
                </a:solidFill>
                <a:latin typeface="UTM Avo"/>
              </a:rPr>
              <a:t>dưới</a:t>
            </a:r>
            <a:r>
              <a:rPr lang="en-US" sz="3000" dirty="0">
                <a:solidFill>
                  <a:srgbClr val="3F3F3C"/>
                </a:solidFill>
                <a:latin typeface="UTM Avo"/>
              </a:rPr>
              <a:t> </a:t>
            </a:r>
            <a:r>
              <a:rPr lang="en-US" sz="3000" dirty="0" err="1">
                <a:solidFill>
                  <a:srgbClr val="3F3F3C"/>
                </a:solidFill>
                <a:latin typeface="UTM Avo"/>
              </a:rPr>
              <a:t>bóng</a:t>
            </a:r>
            <a:r>
              <a:rPr lang="en-US" sz="3000" dirty="0">
                <a:solidFill>
                  <a:srgbClr val="3F3F3C"/>
                </a:solidFill>
                <a:latin typeface="UTM Avo"/>
              </a:rPr>
              <a:t> </a:t>
            </a:r>
            <a:r>
              <a:rPr lang="en-US" sz="3000" dirty="0" err="1">
                <a:solidFill>
                  <a:srgbClr val="3F3F3C"/>
                </a:solidFill>
                <a:latin typeface="UTM Avo"/>
              </a:rPr>
              <a:t>cây</a:t>
            </a:r>
            <a:r>
              <a:rPr lang="en-US" sz="3000" dirty="0">
                <a:solidFill>
                  <a:srgbClr val="3F3F3C"/>
                </a:solidFill>
                <a:latin typeface="UTM Avo"/>
              </a:rPr>
              <a:t> </a:t>
            </a:r>
            <a:r>
              <a:rPr lang="en-US" sz="3000" dirty="0" err="1">
                <a:solidFill>
                  <a:srgbClr val="3F3F3C"/>
                </a:solidFill>
                <a:latin typeface="UTM Avo"/>
              </a:rPr>
              <a:t>bàng</a:t>
            </a:r>
            <a:r>
              <a:rPr lang="en-US" sz="3000" dirty="0">
                <a:solidFill>
                  <a:srgbClr val="3F3F3C"/>
                </a:solidFill>
                <a:latin typeface="UTM Avo"/>
              </a:rPr>
              <a:t>, </a:t>
            </a:r>
            <a:r>
              <a:rPr lang="en-US" sz="3000" dirty="0" err="1">
                <a:solidFill>
                  <a:srgbClr val="3F3F3C"/>
                </a:solidFill>
                <a:latin typeface="UTM Avo"/>
              </a:rPr>
              <a:t>cây</a:t>
            </a:r>
            <a:r>
              <a:rPr lang="en-US" sz="3000" dirty="0">
                <a:solidFill>
                  <a:srgbClr val="3F3F3C"/>
                </a:solidFill>
                <a:latin typeface="UTM Avo"/>
              </a:rPr>
              <a:t> </a:t>
            </a:r>
            <a:r>
              <a:rPr lang="en-US" sz="3000" dirty="0" err="1">
                <a:solidFill>
                  <a:srgbClr val="3F3F3C"/>
                </a:solidFill>
                <a:latin typeface="UTM Avo"/>
              </a:rPr>
              <a:t>phượng</a:t>
            </a:r>
            <a:r>
              <a:rPr lang="en-US" sz="3000" dirty="0">
                <a:solidFill>
                  <a:srgbClr val="3F3F3C"/>
                </a:solidFill>
                <a:latin typeface="UTM Avo"/>
              </a:rPr>
              <a:t> </a:t>
            </a:r>
            <a:r>
              <a:rPr lang="en-US" sz="3000" dirty="0" err="1">
                <a:solidFill>
                  <a:srgbClr val="3F3F3C"/>
                </a:solidFill>
                <a:latin typeface="UTM Avo"/>
              </a:rPr>
              <a:t>mát</a:t>
            </a:r>
            <a:r>
              <a:rPr lang="en-US" sz="3000" dirty="0">
                <a:solidFill>
                  <a:srgbClr val="3F3F3C"/>
                </a:solidFill>
                <a:latin typeface="UTM Avo"/>
              </a:rPr>
              <a:t> </a:t>
            </a:r>
            <a:r>
              <a:rPr lang="en-US" sz="3000" dirty="0" err="1">
                <a:solidFill>
                  <a:srgbClr val="3F3F3C"/>
                </a:solidFill>
                <a:latin typeface="UTM Avo"/>
              </a:rPr>
              <a:t>rượi</a:t>
            </a:r>
            <a:r>
              <a:rPr lang="en-US" sz="3000" dirty="0">
                <a:solidFill>
                  <a:srgbClr val="3F3F3C"/>
                </a:solidFill>
                <a:latin typeface="UTM Avo"/>
              </a:rPr>
              <a:t>. </a:t>
            </a:r>
            <a:r>
              <a:rPr lang="en-US" sz="3000" dirty="0" err="1">
                <a:solidFill>
                  <a:srgbClr val="3F3F3C"/>
                </a:solidFill>
                <a:latin typeface="UTM Avo"/>
              </a:rPr>
              <a:t>Đây</a:t>
            </a:r>
            <a:r>
              <a:rPr lang="en-US" sz="3000" dirty="0">
                <a:solidFill>
                  <a:srgbClr val="3F3F3C"/>
                </a:solidFill>
                <a:latin typeface="UTM Avo"/>
              </a:rPr>
              <a:t> </a:t>
            </a:r>
            <a:r>
              <a:rPr lang="en-US" sz="3000" dirty="0" err="1">
                <a:solidFill>
                  <a:srgbClr val="3F3F3C"/>
                </a:solidFill>
                <a:latin typeface="UTM Avo"/>
              </a:rPr>
              <a:t>là</a:t>
            </a:r>
            <a:r>
              <a:rPr lang="en-US" sz="3000" dirty="0">
                <a:solidFill>
                  <a:srgbClr val="3F3F3C"/>
                </a:solidFill>
                <a:latin typeface="UTM Avo"/>
              </a:rPr>
              <a:t> </a:t>
            </a:r>
            <a:r>
              <a:rPr lang="en-US" sz="3000" dirty="0" err="1">
                <a:solidFill>
                  <a:srgbClr val="3F3F3C"/>
                </a:solidFill>
                <a:latin typeface="UTM Avo"/>
              </a:rPr>
              <a:t>nơi</a:t>
            </a:r>
            <a:r>
              <a:rPr lang="en-US" sz="3000" dirty="0">
                <a:solidFill>
                  <a:srgbClr val="3F3F3C"/>
                </a:solidFill>
                <a:latin typeface="UTM Avo"/>
              </a:rPr>
              <a:t> </a:t>
            </a:r>
            <a:r>
              <a:rPr lang="en-US" sz="3000" dirty="0" err="1">
                <a:solidFill>
                  <a:srgbClr val="3F3F3C"/>
                </a:solidFill>
                <a:latin typeface="UTM Avo"/>
              </a:rPr>
              <a:t>chúng</a:t>
            </a:r>
            <a:r>
              <a:rPr lang="en-US" sz="3000" dirty="0">
                <a:solidFill>
                  <a:srgbClr val="3F3F3C"/>
                </a:solidFill>
                <a:latin typeface="UTM Avo"/>
              </a:rPr>
              <a:t> </a:t>
            </a:r>
            <a:r>
              <a:rPr lang="en-US" sz="3000" dirty="0" err="1">
                <a:solidFill>
                  <a:srgbClr val="3F3F3C"/>
                </a:solidFill>
                <a:latin typeface="UTM Avo"/>
              </a:rPr>
              <a:t>tôi</a:t>
            </a:r>
            <a:r>
              <a:rPr lang="en-US" sz="3000" dirty="0">
                <a:solidFill>
                  <a:srgbClr val="3F3F3C"/>
                </a:solidFill>
                <a:latin typeface="UTM Avo"/>
              </a:rPr>
              <a:t> </a:t>
            </a:r>
            <a:r>
              <a:rPr lang="en-US" sz="3000" dirty="0" err="1">
                <a:solidFill>
                  <a:srgbClr val="3F3F3C"/>
                </a:solidFill>
                <a:latin typeface="UTM Avo"/>
              </a:rPr>
              <a:t>ngồi</a:t>
            </a:r>
            <a:r>
              <a:rPr lang="en-US" sz="3000" dirty="0">
                <a:solidFill>
                  <a:srgbClr val="3F3F3C"/>
                </a:solidFill>
                <a:latin typeface="UTM Avo"/>
              </a:rPr>
              <a:t> </a:t>
            </a:r>
            <a:r>
              <a:rPr lang="en-US" sz="3000" dirty="0" err="1">
                <a:solidFill>
                  <a:srgbClr val="3F3F3C"/>
                </a:solidFill>
                <a:latin typeface="UTM Avo"/>
              </a:rPr>
              <a:t>nói</a:t>
            </a:r>
            <a:r>
              <a:rPr lang="en-US" sz="3000" dirty="0">
                <a:solidFill>
                  <a:srgbClr val="3F3F3C"/>
                </a:solidFill>
                <a:latin typeface="UTM Avo"/>
              </a:rPr>
              <a:t> </a:t>
            </a:r>
            <a:r>
              <a:rPr lang="en-US" sz="3000" dirty="0" err="1">
                <a:solidFill>
                  <a:srgbClr val="3F3F3C"/>
                </a:solidFill>
                <a:latin typeface="UTM Avo"/>
              </a:rPr>
              <a:t>chuyện</a:t>
            </a:r>
            <a:r>
              <a:rPr lang="en-US" sz="3000" dirty="0">
                <a:solidFill>
                  <a:srgbClr val="3F3F3C"/>
                </a:solidFill>
                <a:latin typeface="UTM Avo"/>
              </a:rPr>
              <a:t>, </a:t>
            </a:r>
            <a:r>
              <a:rPr lang="en-US" sz="3000" dirty="0" err="1">
                <a:solidFill>
                  <a:srgbClr val="3F3F3C"/>
                </a:solidFill>
                <a:latin typeface="UTM Avo"/>
              </a:rPr>
              <a:t>vui</a:t>
            </a:r>
            <a:r>
              <a:rPr lang="en-US" sz="3000" dirty="0">
                <a:solidFill>
                  <a:srgbClr val="3F3F3C"/>
                </a:solidFill>
                <a:latin typeface="UTM Avo"/>
              </a:rPr>
              <a:t> </a:t>
            </a:r>
            <a:r>
              <a:rPr lang="en-US" sz="3000" dirty="0" err="1">
                <a:solidFill>
                  <a:srgbClr val="3F3F3C"/>
                </a:solidFill>
                <a:latin typeface="UTM Avo"/>
              </a:rPr>
              <a:t>đùa</a:t>
            </a:r>
            <a:r>
              <a:rPr lang="en-US" sz="3000" dirty="0">
                <a:solidFill>
                  <a:srgbClr val="3F3F3C"/>
                </a:solidFill>
                <a:latin typeface="UTM Avo"/>
              </a:rPr>
              <a:t> </a:t>
            </a:r>
            <a:r>
              <a:rPr lang="en-US" sz="3000" dirty="0" err="1">
                <a:solidFill>
                  <a:srgbClr val="3F3F3C"/>
                </a:solidFill>
                <a:latin typeface="UTM Avo"/>
              </a:rPr>
              <a:t>những</a:t>
            </a:r>
            <a:r>
              <a:rPr lang="en-US" sz="3000" dirty="0">
                <a:solidFill>
                  <a:srgbClr val="3F3F3C"/>
                </a:solidFill>
                <a:latin typeface="UTM Avo"/>
              </a:rPr>
              <a:t> </a:t>
            </a:r>
            <a:r>
              <a:rPr lang="en-US" sz="3000" dirty="0" err="1">
                <a:solidFill>
                  <a:srgbClr val="3F3F3C"/>
                </a:solidFill>
                <a:latin typeface="UTM Avo"/>
              </a:rPr>
              <a:t>lúc</a:t>
            </a:r>
            <a:r>
              <a:rPr lang="en-US" sz="3000" dirty="0">
                <a:solidFill>
                  <a:srgbClr val="3F3F3C"/>
                </a:solidFill>
                <a:latin typeface="UTM Avo"/>
              </a:rPr>
              <a:t> </a:t>
            </a:r>
            <a:r>
              <a:rPr lang="en-US" sz="3000" dirty="0" err="1">
                <a:solidFill>
                  <a:srgbClr val="3F3F3C"/>
                </a:solidFill>
                <a:latin typeface="UTM Avo"/>
              </a:rPr>
              <a:t>ra</a:t>
            </a:r>
            <a:r>
              <a:rPr lang="en-US" sz="3000" dirty="0">
                <a:solidFill>
                  <a:srgbClr val="3F3F3C"/>
                </a:solidFill>
                <a:latin typeface="UTM Avo"/>
              </a:rPr>
              <a:t> </a:t>
            </a:r>
            <a:r>
              <a:rPr lang="en-US" sz="3000" dirty="0" err="1">
                <a:solidFill>
                  <a:srgbClr val="3F3F3C"/>
                </a:solidFill>
                <a:latin typeface="UTM Avo"/>
              </a:rPr>
              <a:t>chơi</a:t>
            </a:r>
            <a:r>
              <a:rPr lang="en-US" sz="3000" dirty="0">
                <a:solidFill>
                  <a:srgbClr val="3F3F3C"/>
                </a:solidFill>
                <a:latin typeface="UTM Avo"/>
              </a:rPr>
              <a:t> hay </a:t>
            </a:r>
            <a:r>
              <a:rPr lang="en-US" sz="3000" dirty="0" err="1">
                <a:solidFill>
                  <a:srgbClr val="3F3F3C"/>
                </a:solidFill>
                <a:latin typeface="UTM Avo"/>
              </a:rPr>
              <a:t>những</a:t>
            </a:r>
            <a:r>
              <a:rPr lang="en-US" sz="3000" dirty="0">
                <a:solidFill>
                  <a:srgbClr val="3F3F3C"/>
                </a:solidFill>
                <a:latin typeface="UTM Avo"/>
              </a:rPr>
              <a:t> </a:t>
            </a:r>
            <a:r>
              <a:rPr lang="en-US" sz="3000" dirty="0" err="1">
                <a:solidFill>
                  <a:srgbClr val="3F3F3C"/>
                </a:solidFill>
                <a:latin typeface="UTM Avo"/>
              </a:rPr>
              <a:t>lần</a:t>
            </a:r>
            <a:r>
              <a:rPr lang="en-US" sz="3000" dirty="0">
                <a:solidFill>
                  <a:srgbClr val="3F3F3C"/>
                </a:solidFill>
                <a:latin typeface="UTM Avo"/>
              </a:rPr>
              <a:t> </a:t>
            </a:r>
            <a:r>
              <a:rPr lang="en-US" sz="3000" dirty="0" err="1">
                <a:solidFill>
                  <a:srgbClr val="3F3F3C"/>
                </a:solidFill>
                <a:latin typeface="UTM Avo"/>
              </a:rPr>
              <a:t>đi</a:t>
            </a:r>
            <a:r>
              <a:rPr lang="en-US" sz="3000" dirty="0">
                <a:solidFill>
                  <a:srgbClr val="3F3F3C"/>
                </a:solidFill>
                <a:latin typeface="UTM Avo"/>
              </a:rPr>
              <a:t> </a:t>
            </a:r>
            <a:r>
              <a:rPr lang="en-US" sz="3000" dirty="0" err="1">
                <a:solidFill>
                  <a:srgbClr val="3F3F3C"/>
                </a:solidFill>
                <a:latin typeface="UTM Avo"/>
              </a:rPr>
              <a:t>dọn</a:t>
            </a:r>
            <a:r>
              <a:rPr lang="en-US" sz="3000" dirty="0">
                <a:solidFill>
                  <a:srgbClr val="3F3F3C"/>
                </a:solidFill>
                <a:latin typeface="UTM Avo"/>
              </a:rPr>
              <a:t> </a:t>
            </a:r>
            <a:r>
              <a:rPr lang="en-US" sz="3000" dirty="0" err="1">
                <a:solidFill>
                  <a:srgbClr val="3F3F3C"/>
                </a:solidFill>
                <a:latin typeface="UTM Avo"/>
              </a:rPr>
              <a:t>vệ</a:t>
            </a:r>
            <a:r>
              <a:rPr lang="en-US" sz="3000" dirty="0">
                <a:solidFill>
                  <a:srgbClr val="3F3F3C"/>
                </a:solidFill>
                <a:latin typeface="UTM Avo"/>
              </a:rPr>
              <a:t> </a:t>
            </a:r>
            <a:r>
              <a:rPr lang="en-US" sz="3000" dirty="0" err="1">
                <a:solidFill>
                  <a:srgbClr val="3F3F3C"/>
                </a:solidFill>
                <a:latin typeface="UTM Avo"/>
              </a:rPr>
              <a:t>sinh</a:t>
            </a:r>
            <a:r>
              <a:rPr lang="en-US" sz="3000" dirty="0">
                <a:solidFill>
                  <a:srgbClr val="3F3F3C"/>
                </a:solidFill>
                <a:latin typeface="UTM Avo"/>
              </a:rPr>
              <a:t> </a:t>
            </a:r>
            <a:r>
              <a:rPr lang="en-US" sz="3000" dirty="0" err="1">
                <a:solidFill>
                  <a:srgbClr val="3F3F3C"/>
                </a:solidFill>
                <a:latin typeface="UTM Avo"/>
              </a:rPr>
              <a:t>trường</a:t>
            </a:r>
            <a:r>
              <a:rPr lang="en-US" sz="3000" dirty="0">
                <a:solidFill>
                  <a:srgbClr val="3F3F3C"/>
                </a:solidFill>
                <a:latin typeface="UTM Avo"/>
              </a:rPr>
              <a:t>, </a:t>
            </a:r>
            <a:r>
              <a:rPr lang="en-US" sz="3000" dirty="0" err="1">
                <a:solidFill>
                  <a:srgbClr val="3F3F3C"/>
                </a:solidFill>
                <a:latin typeface="UTM Avo"/>
              </a:rPr>
              <a:t>cũng</a:t>
            </a:r>
            <a:r>
              <a:rPr lang="en-US" sz="3000" dirty="0">
                <a:solidFill>
                  <a:srgbClr val="3F3F3C"/>
                </a:solidFill>
                <a:latin typeface="UTM Avo"/>
              </a:rPr>
              <a:t> </a:t>
            </a:r>
            <a:r>
              <a:rPr lang="en-US" sz="3000" dirty="0" err="1">
                <a:solidFill>
                  <a:srgbClr val="3F3F3C"/>
                </a:solidFill>
                <a:latin typeface="UTM Avo"/>
              </a:rPr>
              <a:t>là</a:t>
            </a:r>
            <a:r>
              <a:rPr lang="en-US" sz="3000" dirty="0">
                <a:solidFill>
                  <a:srgbClr val="3F3F3C"/>
                </a:solidFill>
                <a:latin typeface="UTM Avo"/>
              </a:rPr>
              <a:t> </a:t>
            </a:r>
            <a:r>
              <a:rPr lang="en-US" sz="3000" dirty="0" err="1">
                <a:solidFill>
                  <a:srgbClr val="3F3F3C"/>
                </a:solidFill>
                <a:latin typeface="UTM Avo"/>
              </a:rPr>
              <a:t>nơi</a:t>
            </a:r>
            <a:r>
              <a:rPr lang="en-US" sz="3000" dirty="0">
                <a:solidFill>
                  <a:srgbClr val="3F3F3C"/>
                </a:solidFill>
                <a:latin typeface="UTM Avo"/>
              </a:rPr>
              <a:t> </a:t>
            </a:r>
            <a:r>
              <a:rPr lang="en-US" sz="3000" dirty="0" err="1">
                <a:solidFill>
                  <a:srgbClr val="3F3F3C"/>
                </a:solidFill>
                <a:latin typeface="UTM Avo"/>
              </a:rPr>
              <a:t>mà</a:t>
            </a:r>
            <a:r>
              <a:rPr lang="en-US" sz="3000" dirty="0">
                <a:solidFill>
                  <a:srgbClr val="3F3F3C"/>
                </a:solidFill>
                <a:latin typeface="UTM Avo"/>
              </a:rPr>
              <a:t> </a:t>
            </a:r>
            <a:r>
              <a:rPr lang="en-US" sz="3000" dirty="0" err="1">
                <a:solidFill>
                  <a:srgbClr val="3F3F3C"/>
                </a:solidFill>
                <a:latin typeface="UTM Avo"/>
              </a:rPr>
              <a:t>các</a:t>
            </a:r>
            <a:r>
              <a:rPr lang="en-US" sz="3000" dirty="0">
                <a:solidFill>
                  <a:srgbClr val="3F3F3C"/>
                </a:solidFill>
                <a:latin typeface="UTM Avo"/>
              </a:rPr>
              <a:t> </a:t>
            </a:r>
            <a:r>
              <a:rPr lang="en-US" sz="3000" dirty="0" err="1">
                <a:solidFill>
                  <a:srgbClr val="3F3F3C"/>
                </a:solidFill>
                <a:latin typeface="UTM Avo"/>
              </a:rPr>
              <a:t>thầy</a:t>
            </a:r>
            <a:r>
              <a:rPr lang="en-US" sz="3000" dirty="0">
                <a:solidFill>
                  <a:srgbClr val="3F3F3C"/>
                </a:solidFill>
                <a:latin typeface="UTM Avo"/>
              </a:rPr>
              <a:t> </a:t>
            </a:r>
            <a:r>
              <a:rPr lang="en-US" sz="3000" dirty="0" err="1">
                <a:solidFill>
                  <a:srgbClr val="3F3F3C"/>
                </a:solidFill>
                <a:latin typeface="UTM Avo"/>
              </a:rPr>
              <a:t>cô</a:t>
            </a:r>
            <a:r>
              <a:rPr lang="en-US" sz="3000" dirty="0">
                <a:solidFill>
                  <a:srgbClr val="3F3F3C"/>
                </a:solidFill>
                <a:latin typeface="UTM Avo"/>
              </a:rPr>
              <a:t> </a:t>
            </a:r>
            <a:r>
              <a:rPr lang="en-US" sz="3000" dirty="0" err="1">
                <a:solidFill>
                  <a:srgbClr val="3F3F3C"/>
                </a:solidFill>
                <a:latin typeface="UTM Avo"/>
              </a:rPr>
              <a:t>giáo</a:t>
            </a:r>
            <a:r>
              <a:rPr lang="en-US" sz="3000" dirty="0">
                <a:solidFill>
                  <a:srgbClr val="3F3F3C"/>
                </a:solidFill>
                <a:latin typeface="UTM Avo"/>
              </a:rPr>
              <a:t> </a:t>
            </a:r>
            <a:r>
              <a:rPr lang="en-US" sz="3000" dirty="0" err="1">
                <a:solidFill>
                  <a:srgbClr val="3F3F3C"/>
                </a:solidFill>
                <a:latin typeface="UTM Avo"/>
              </a:rPr>
              <a:t>ngồi</a:t>
            </a:r>
            <a:r>
              <a:rPr lang="en-US" sz="3000" dirty="0">
                <a:solidFill>
                  <a:srgbClr val="3F3F3C"/>
                </a:solidFill>
                <a:latin typeface="UTM Avo"/>
              </a:rPr>
              <a:t> </a:t>
            </a:r>
            <a:r>
              <a:rPr lang="en-US" sz="3000" dirty="0" err="1">
                <a:solidFill>
                  <a:srgbClr val="3F3F3C"/>
                </a:solidFill>
                <a:latin typeface="UTM Avo"/>
              </a:rPr>
              <a:t>lại</a:t>
            </a:r>
            <a:r>
              <a:rPr lang="en-US" sz="3000" dirty="0">
                <a:solidFill>
                  <a:srgbClr val="3F3F3C"/>
                </a:solidFill>
                <a:latin typeface="UTM Avo"/>
              </a:rPr>
              <a:t> </a:t>
            </a:r>
            <a:r>
              <a:rPr lang="en-US" sz="3000" dirty="0" err="1">
                <a:solidFill>
                  <a:srgbClr val="3F3F3C"/>
                </a:solidFill>
                <a:latin typeface="UTM Avo"/>
              </a:rPr>
              <a:t>nói</a:t>
            </a:r>
            <a:r>
              <a:rPr lang="en-US" sz="3000" dirty="0">
                <a:solidFill>
                  <a:srgbClr val="3F3F3C"/>
                </a:solidFill>
                <a:latin typeface="UTM Avo"/>
              </a:rPr>
              <a:t> </a:t>
            </a:r>
            <a:r>
              <a:rPr lang="en-US" sz="3000" dirty="0" err="1">
                <a:solidFill>
                  <a:srgbClr val="3F3F3C"/>
                </a:solidFill>
                <a:latin typeface="UTM Avo"/>
              </a:rPr>
              <a:t>chuyện</a:t>
            </a:r>
            <a:r>
              <a:rPr lang="en-US" sz="3000" dirty="0">
                <a:solidFill>
                  <a:srgbClr val="3F3F3C"/>
                </a:solidFill>
                <a:latin typeface="UTM Avo"/>
              </a:rPr>
              <a:t> </a:t>
            </a:r>
            <a:r>
              <a:rPr lang="en-US" sz="3000" dirty="0" err="1">
                <a:solidFill>
                  <a:srgbClr val="3F3F3C"/>
                </a:solidFill>
                <a:latin typeface="UTM Avo"/>
              </a:rPr>
              <a:t>trong</a:t>
            </a:r>
            <a:r>
              <a:rPr lang="en-US" sz="3000" dirty="0">
                <a:solidFill>
                  <a:srgbClr val="3F3F3C"/>
                </a:solidFill>
                <a:latin typeface="UTM Avo"/>
              </a:rPr>
              <a:t> </a:t>
            </a:r>
            <a:r>
              <a:rPr lang="en-US" sz="3000" dirty="0" err="1">
                <a:solidFill>
                  <a:srgbClr val="3F3F3C"/>
                </a:solidFill>
                <a:latin typeface="UTM Avo"/>
              </a:rPr>
              <a:t>những</a:t>
            </a:r>
            <a:r>
              <a:rPr lang="en-US" sz="3000" dirty="0">
                <a:solidFill>
                  <a:srgbClr val="3F3F3C"/>
                </a:solidFill>
                <a:latin typeface="UTM Avo"/>
              </a:rPr>
              <a:t> </a:t>
            </a:r>
            <a:r>
              <a:rPr lang="en-US" sz="3000" dirty="0" err="1">
                <a:solidFill>
                  <a:srgbClr val="3F3F3C"/>
                </a:solidFill>
                <a:latin typeface="UTM Avo"/>
              </a:rPr>
              <a:t>giờ</a:t>
            </a:r>
            <a:r>
              <a:rPr lang="en-US" sz="3000" dirty="0">
                <a:solidFill>
                  <a:srgbClr val="3F3F3C"/>
                </a:solidFill>
                <a:latin typeface="UTM Avo"/>
              </a:rPr>
              <a:t> </a:t>
            </a:r>
            <a:r>
              <a:rPr lang="en-US" sz="3000" dirty="0" err="1">
                <a:solidFill>
                  <a:srgbClr val="3F3F3C"/>
                </a:solidFill>
                <a:latin typeface="UTM Avo"/>
              </a:rPr>
              <a:t>giải</a:t>
            </a:r>
            <a:r>
              <a:rPr lang="en-US" sz="3000" dirty="0">
                <a:solidFill>
                  <a:srgbClr val="3F3F3C"/>
                </a:solidFill>
                <a:latin typeface="UTM Avo"/>
              </a:rPr>
              <a:t> </a:t>
            </a:r>
            <a:r>
              <a:rPr lang="en-US" sz="3000" dirty="0" err="1">
                <a:solidFill>
                  <a:srgbClr val="3F3F3C"/>
                </a:solidFill>
                <a:latin typeface="UTM Avo"/>
              </a:rPr>
              <a:t>lao</a:t>
            </a:r>
            <a:r>
              <a:rPr lang="en-US" sz="3000" dirty="0">
                <a:solidFill>
                  <a:srgbClr val="3F3F3C"/>
                </a:solidFill>
                <a:latin typeface="UTM Avo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36421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2993" t="-61988" r="-12993" b="-61988"/>
            </a:stretch>
          </a:blipFill>
        </p:spPr>
      </p:sp>
      <p:sp>
        <p:nvSpPr>
          <p:cNvPr id="3" name="Freeform 3"/>
          <p:cNvSpPr/>
          <p:nvPr/>
        </p:nvSpPr>
        <p:spPr>
          <a:xfrm rot="10034853" flipV="1">
            <a:off x="52749" y="-1691453"/>
            <a:ext cx="6257555" cy="5474420"/>
          </a:xfrm>
          <a:custGeom>
            <a:avLst/>
            <a:gdLst/>
            <a:ahLst/>
            <a:cxnLst/>
            <a:rect l="l" t="t" r="r" b="b"/>
            <a:pathLst>
              <a:path w="9386333" h="8211630">
                <a:moveTo>
                  <a:pt x="0" y="8211630"/>
                </a:moveTo>
                <a:lnTo>
                  <a:pt x="9386333" y="8211630"/>
                </a:lnTo>
                <a:lnTo>
                  <a:pt x="9386333" y="0"/>
                </a:lnTo>
                <a:lnTo>
                  <a:pt x="0" y="0"/>
                </a:lnTo>
                <a:lnTo>
                  <a:pt x="0" y="821163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10034853" flipV="1">
            <a:off x="8240427" y="-2259513"/>
            <a:ext cx="6257555" cy="5474420"/>
          </a:xfrm>
          <a:custGeom>
            <a:avLst/>
            <a:gdLst/>
            <a:ahLst/>
            <a:cxnLst/>
            <a:rect l="l" t="t" r="r" b="b"/>
            <a:pathLst>
              <a:path w="9386333" h="8211630">
                <a:moveTo>
                  <a:pt x="0" y="8211629"/>
                </a:moveTo>
                <a:lnTo>
                  <a:pt x="9386334" y="8211629"/>
                </a:lnTo>
                <a:lnTo>
                  <a:pt x="9386334" y="0"/>
                </a:lnTo>
                <a:lnTo>
                  <a:pt x="0" y="0"/>
                </a:lnTo>
                <a:lnTo>
                  <a:pt x="0" y="8211629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3199798" flipV="1">
            <a:off x="6536013" y="3019353"/>
            <a:ext cx="6257555" cy="5474420"/>
          </a:xfrm>
          <a:custGeom>
            <a:avLst/>
            <a:gdLst/>
            <a:ahLst/>
            <a:cxnLst/>
            <a:rect l="l" t="t" r="r" b="b"/>
            <a:pathLst>
              <a:path w="9386333" h="8211630">
                <a:moveTo>
                  <a:pt x="0" y="8211630"/>
                </a:moveTo>
                <a:lnTo>
                  <a:pt x="9386334" y="8211630"/>
                </a:lnTo>
                <a:lnTo>
                  <a:pt x="9386334" y="0"/>
                </a:lnTo>
                <a:lnTo>
                  <a:pt x="0" y="0"/>
                </a:lnTo>
                <a:lnTo>
                  <a:pt x="0" y="821163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237679" y="294141"/>
            <a:ext cx="11716643" cy="6269719"/>
            <a:chOff x="0" y="0"/>
            <a:chExt cx="4628797" cy="247692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628797" cy="2476926"/>
            </a:xfrm>
            <a:custGeom>
              <a:avLst/>
              <a:gdLst/>
              <a:ahLst/>
              <a:cxnLst/>
              <a:rect l="l" t="t" r="r" b="b"/>
              <a:pathLst>
                <a:path w="4628797" h="2476926">
                  <a:moveTo>
                    <a:pt x="22466" y="0"/>
                  </a:moveTo>
                  <a:lnTo>
                    <a:pt x="4606331" y="0"/>
                  </a:lnTo>
                  <a:cubicBezTo>
                    <a:pt x="4612289" y="0"/>
                    <a:pt x="4618004" y="2367"/>
                    <a:pt x="4622217" y="6580"/>
                  </a:cubicBezTo>
                  <a:cubicBezTo>
                    <a:pt x="4626430" y="10793"/>
                    <a:pt x="4628797" y="16508"/>
                    <a:pt x="4628797" y="22466"/>
                  </a:cubicBezTo>
                  <a:lnTo>
                    <a:pt x="4628797" y="2454460"/>
                  </a:lnTo>
                  <a:cubicBezTo>
                    <a:pt x="4628797" y="2460418"/>
                    <a:pt x="4626430" y="2466133"/>
                    <a:pt x="4622217" y="2470346"/>
                  </a:cubicBezTo>
                  <a:cubicBezTo>
                    <a:pt x="4618004" y="2474559"/>
                    <a:pt x="4612289" y="2476926"/>
                    <a:pt x="4606331" y="2476926"/>
                  </a:cubicBezTo>
                  <a:lnTo>
                    <a:pt x="22466" y="2476926"/>
                  </a:lnTo>
                  <a:cubicBezTo>
                    <a:pt x="16508" y="2476926"/>
                    <a:pt x="10793" y="2474559"/>
                    <a:pt x="6580" y="2470346"/>
                  </a:cubicBezTo>
                  <a:cubicBezTo>
                    <a:pt x="2367" y="2466133"/>
                    <a:pt x="0" y="2460418"/>
                    <a:pt x="0" y="2454460"/>
                  </a:cubicBezTo>
                  <a:lnTo>
                    <a:pt x="0" y="22466"/>
                  </a:lnTo>
                  <a:cubicBezTo>
                    <a:pt x="0" y="16508"/>
                    <a:pt x="2367" y="10793"/>
                    <a:pt x="6580" y="6580"/>
                  </a:cubicBezTo>
                  <a:cubicBezTo>
                    <a:pt x="10793" y="2367"/>
                    <a:pt x="16508" y="0"/>
                    <a:pt x="22466" y="0"/>
                  </a:cubicBezTo>
                  <a:close/>
                </a:path>
              </a:pathLst>
            </a:custGeom>
            <a:solidFill>
              <a:srgbClr val="FFEEC8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4628797" cy="2505501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494"/>
                </a:lnSpc>
              </a:pPr>
              <a:endParaRPr sz="1200"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349582" y="641350"/>
            <a:ext cx="11492837" cy="4924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800"/>
              </a:lnSpc>
            </a:pPr>
            <a:r>
              <a:rPr lang="en-US" sz="3000" dirty="0">
                <a:solidFill>
                  <a:srgbClr val="3F3F3C"/>
                </a:solidFill>
                <a:latin typeface="UTM Avo"/>
              </a:rPr>
              <a:t>    </a:t>
            </a:r>
            <a:r>
              <a:rPr lang="en-US" sz="3000" dirty="0" err="1">
                <a:solidFill>
                  <a:srgbClr val="3F3F3C"/>
                </a:solidFill>
                <a:latin typeface="UTM Avo"/>
              </a:rPr>
              <a:t>Nhưng</a:t>
            </a:r>
            <a:r>
              <a:rPr lang="en-US" sz="3000" dirty="0">
                <a:solidFill>
                  <a:srgbClr val="3F3F3C"/>
                </a:solidFill>
                <a:latin typeface="UTM Avo"/>
              </a:rPr>
              <a:t> </a:t>
            </a:r>
            <a:r>
              <a:rPr lang="en-US" sz="3000" dirty="0" err="1">
                <a:solidFill>
                  <a:srgbClr val="3F3F3C"/>
                </a:solidFill>
                <a:latin typeface="UTM Avo"/>
              </a:rPr>
              <a:t>gần</a:t>
            </a:r>
            <a:r>
              <a:rPr lang="en-US" sz="3000" dirty="0">
                <a:solidFill>
                  <a:srgbClr val="3F3F3C"/>
                </a:solidFill>
                <a:latin typeface="UTM Avo"/>
              </a:rPr>
              <a:t> </a:t>
            </a:r>
            <a:r>
              <a:rPr lang="en-US" sz="3000" dirty="0" err="1">
                <a:solidFill>
                  <a:srgbClr val="3F3F3C"/>
                </a:solidFill>
                <a:latin typeface="UTM Avo"/>
              </a:rPr>
              <a:t>đây</a:t>
            </a:r>
            <a:r>
              <a:rPr lang="en-US" sz="3000" dirty="0">
                <a:solidFill>
                  <a:srgbClr val="3F3F3C"/>
                </a:solidFill>
                <a:latin typeface="UTM Avo"/>
              </a:rPr>
              <a:t>, </a:t>
            </a:r>
            <a:r>
              <a:rPr lang="en-US" sz="3000" dirty="0" err="1">
                <a:solidFill>
                  <a:srgbClr val="3F3F3C"/>
                </a:solidFill>
                <a:latin typeface="UTM Avo"/>
              </a:rPr>
              <a:t>những</a:t>
            </a:r>
            <a:r>
              <a:rPr lang="en-US" sz="3000" dirty="0">
                <a:solidFill>
                  <a:srgbClr val="3F3F3C"/>
                </a:solidFill>
                <a:latin typeface="UTM Avo"/>
              </a:rPr>
              <a:t> </a:t>
            </a:r>
            <a:r>
              <a:rPr lang="en-US" sz="3000" dirty="0" err="1">
                <a:solidFill>
                  <a:srgbClr val="3F3F3C"/>
                </a:solidFill>
                <a:latin typeface="UTM Avo"/>
              </a:rPr>
              <a:t>chiếc</a:t>
            </a:r>
            <a:r>
              <a:rPr lang="en-US" sz="3000" dirty="0">
                <a:solidFill>
                  <a:srgbClr val="3F3F3C"/>
                </a:solidFill>
                <a:latin typeface="UTM Avo"/>
              </a:rPr>
              <a:t> </a:t>
            </a:r>
            <a:r>
              <a:rPr lang="en-US" sz="3000" dirty="0" err="1">
                <a:solidFill>
                  <a:srgbClr val="3F3F3C"/>
                </a:solidFill>
                <a:latin typeface="UTM Avo"/>
              </a:rPr>
              <a:t>bàn</a:t>
            </a:r>
            <a:r>
              <a:rPr lang="en-US" sz="3000" dirty="0">
                <a:solidFill>
                  <a:srgbClr val="3F3F3C"/>
                </a:solidFill>
                <a:latin typeface="UTM Avo"/>
              </a:rPr>
              <a:t>, </a:t>
            </a:r>
            <a:r>
              <a:rPr lang="en-US" sz="3000" dirty="0" err="1">
                <a:solidFill>
                  <a:srgbClr val="3F3F3C"/>
                </a:solidFill>
                <a:latin typeface="UTM Avo"/>
              </a:rPr>
              <a:t>chiếc</a:t>
            </a:r>
            <a:r>
              <a:rPr lang="en-US" sz="3000" dirty="0">
                <a:solidFill>
                  <a:srgbClr val="3F3F3C"/>
                </a:solidFill>
                <a:latin typeface="UTM Avo"/>
              </a:rPr>
              <a:t> </a:t>
            </a:r>
            <a:r>
              <a:rPr lang="en-US" sz="3000" dirty="0" err="1">
                <a:solidFill>
                  <a:srgbClr val="3F3F3C"/>
                </a:solidFill>
                <a:latin typeface="UTM Avo"/>
              </a:rPr>
              <a:t>ghế</a:t>
            </a:r>
            <a:r>
              <a:rPr lang="en-US" sz="3000" dirty="0">
                <a:solidFill>
                  <a:srgbClr val="3F3F3C"/>
                </a:solidFill>
                <a:latin typeface="UTM Avo"/>
              </a:rPr>
              <a:t> </a:t>
            </a:r>
            <a:r>
              <a:rPr lang="en-US" sz="3000" dirty="0" err="1">
                <a:solidFill>
                  <a:srgbClr val="3F3F3C"/>
                </a:solidFill>
                <a:latin typeface="UTM Avo"/>
              </a:rPr>
              <a:t>đá</a:t>
            </a:r>
            <a:r>
              <a:rPr lang="en-US" sz="3000" dirty="0">
                <a:solidFill>
                  <a:srgbClr val="3F3F3C"/>
                </a:solidFill>
                <a:latin typeface="UTM Avo"/>
              </a:rPr>
              <a:t> </a:t>
            </a:r>
            <a:r>
              <a:rPr lang="en-US" sz="3000" dirty="0" err="1">
                <a:solidFill>
                  <a:srgbClr val="3F3F3C"/>
                </a:solidFill>
                <a:latin typeface="UTM Avo"/>
              </a:rPr>
              <a:t>ấy</a:t>
            </a:r>
            <a:r>
              <a:rPr lang="en-US" sz="3000" dirty="0">
                <a:solidFill>
                  <a:srgbClr val="3F3F3C"/>
                </a:solidFill>
                <a:latin typeface="UTM Avo"/>
              </a:rPr>
              <a:t> </a:t>
            </a:r>
            <a:r>
              <a:rPr lang="en-US" sz="3000" dirty="0" err="1">
                <a:solidFill>
                  <a:srgbClr val="3F3F3C"/>
                </a:solidFill>
                <a:latin typeface="UTM Avo"/>
              </a:rPr>
              <a:t>đã</a:t>
            </a:r>
            <a:r>
              <a:rPr lang="en-US" sz="3000" dirty="0">
                <a:solidFill>
                  <a:srgbClr val="3F3F3C"/>
                </a:solidFill>
                <a:latin typeface="UTM Avo"/>
              </a:rPr>
              <a:t> </a:t>
            </a:r>
            <a:r>
              <a:rPr lang="en-US" sz="3000" dirty="0" err="1">
                <a:solidFill>
                  <a:srgbClr val="3F3F3C"/>
                </a:solidFill>
                <a:latin typeface="UTM Avo"/>
              </a:rPr>
              <a:t>bị</a:t>
            </a:r>
            <a:r>
              <a:rPr lang="en-US" sz="3000" dirty="0">
                <a:solidFill>
                  <a:srgbClr val="3F3F3C"/>
                </a:solidFill>
                <a:latin typeface="UTM Avo"/>
              </a:rPr>
              <a:t> </a:t>
            </a:r>
            <a:r>
              <a:rPr lang="en-US" sz="3000" dirty="0" err="1">
                <a:solidFill>
                  <a:srgbClr val="3F3F3C"/>
                </a:solidFill>
                <a:latin typeface="UTM Avo"/>
              </a:rPr>
              <a:t>một</a:t>
            </a:r>
            <a:r>
              <a:rPr lang="en-US" sz="3000" dirty="0">
                <a:solidFill>
                  <a:srgbClr val="3F3F3C"/>
                </a:solidFill>
                <a:latin typeface="UTM Avo"/>
              </a:rPr>
              <a:t> </a:t>
            </a:r>
            <a:r>
              <a:rPr lang="en-US" sz="3000" dirty="0" err="1">
                <a:solidFill>
                  <a:srgbClr val="3F3F3C"/>
                </a:solidFill>
                <a:latin typeface="UTM Avo"/>
              </a:rPr>
              <a:t>số</a:t>
            </a:r>
            <a:r>
              <a:rPr lang="en-US" sz="3000" dirty="0">
                <a:solidFill>
                  <a:srgbClr val="3F3F3C"/>
                </a:solidFill>
                <a:latin typeface="UTM Avo"/>
              </a:rPr>
              <a:t> </a:t>
            </a:r>
            <a:r>
              <a:rPr lang="en-US" sz="3000" dirty="0" err="1">
                <a:solidFill>
                  <a:srgbClr val="3F3F3C"/>
                </a:solidFill>
                <a:latin typeface="UTM Avo"/>
              </a:rPr>
              <a:t>bạn</a:t>
            </a:r>
            <a:r>
              <a:rPr lang="en-US" sz="3000" dirty="0">
                <a:solidFill>
                  <a:srgbClr val="3F3F3C"/>
                </a:solidFill>
                <a:latin typeface="UTM Avo"/>
              </a:rPr>
              <a:t> </a:t>
            </a:r>
            <a:r>
              <a:rPr lang="en-US" sz="3000" dirty="0" err="1">
                <a:solidFill>
                  <a:srgbClr val="3F3F3C"/>
                </a:solidFill>
                <a:latin typeface="UTM Avo"/>
              </a:rPr>
              <a:t>học</a:t>
            </a:r>
            <a:r>
              <a:rPr lang="en-US" sz="3000" dirty="0">
                <a:solidFill>
                  <a:srgbClr val="3F3F3C"/>
                </a:solidFill>
                <a:latin typeface="UTM Avo"/>
              </a:rPr>
              <a:t> </a:t>
            </a:r>
            <a:r>
              <a:rPr lang="en-US" sz="3000" dirty="0" err="1">
                <a:solidFill>
                  <a:srgbClr val="3F3F3C"/>
                </a:solidFill>
                <a:latin typeface="UTM Avo"/>
              </a:rPr>
              <a:t>sinh</a:t>
            </a:r>
            <a:r>
              <a:rPr lang="en-US" sz="3000" dirty="0">
                <a:solidFill>
                  <a:srgbClr val="3F3F3C"/>
                </a:solidFill>
                <a:latin typeface="UTM Avo"/>
              </a:rPr>
              <a:t> </a:t>
            </a:r>
            <a:r>
              <a:rPr lang="en-US" sz="3000" dirty="0" err="1">
                <a:solidFill>
                  <a:srgbClr val="3F3F3C"/>
                </a:solidFill>
                <a:latin typeface="UTM Avo"/>
              </a:rPr>
              <a:t>dùng</a:t>
            </a:r>
            <a:r>
              <a:rPr lang="en-US" sz="3000" dirty="0">
                <a:solidFill>
                  <a:srgbClr val="3F3F3C"/>
                </a:solidFill>
                <a:latin typeface="UTM Avo"/>
              </a:rPr>
              <a:t> </a:t>
            </a:r>
            <a:r>
              <a:rPr lang="en-US" sz="3000" dirty="0" err="1">
                <a:solidFill>
                  <a:srgbClr val="3F3F3C"/>
                </a:solidFill>
                <a:latin typeface="UTM Avo"/>
              </a:rPr>
              <a:t>vật</a:t>
            </a:r>
            <a:r>
              <a:rPr lang="en-US" sz="3000" dirty="0">
                <a:solidFill>
                  <a:srgbClr val="3F3F3C"/>
                </a:solidFill>
                <a:latin typeface="UTM Avo"/>
              </a:rPr>
              <a:t> </a:t>
            </a:r>
            <a:r>
              <a:rPr lang="en-US" sz="3000" dirty="0" err="1">
                <a:solidFill>
                  <a:srgbClr val="3F3F3C"/>
                </a:solidFill>
                <a:latin typeface="UTM Avo"/>
              </a:rPr>
              <a:t>nhọn</a:t>
            </a:r>
            <a:r>
              <a:rPr lang="en-US" sz="3000" dirty="0">
                <a:solidFill>
                  <a:srgbClr val="3F3F3C"/>
                </a:solidFill>
                <a:latin typeface="UTM Avo"/>
              </a:rPr>
              <a:t> </a:t>
            </a:r>
            <a:r>
              <a:rPr lang="en-US" sz="3000" dirty="0" err="1">
                <a:solidFill>
                  <a:srgbClr val="3F3F3C"/>
                </a:solidFill>
                <a:latin typeface="UTM Avo"/>
              </a:rPr>
              <a:t>khắc</a:t>
            </a:r>
            <a:r>
              <a:rPr lang="en-US" sz="3000" dirty="0">
                <a:solidFill>
                  <a:srgbClr val="3F3F3C"/>
                </a:solidFill>
                <a:latin typeface="UTM Avo"/>
              </a:rPr>
              <a:t> </a:t>
            </a:r>
            <a:r>
              <a:rPr lang="en-US" sz="3000" dirty="0" err="1">
                <a:solidFill>
                  <a:srgbClr val="3F3F3C"/>
                </a:solidFill>
                <a:latin typeface="UTM Avo"/>
              </a:rPr>
              <a:t>lên</a:t>
            </a:r>
            <a:r>
              <a:rPr lang="en-US" sz="3000" dirty="0">
                <a:solidFill>
                  <a:srgbClr val="3F3F3C"/>
                </a:solidFill>
                <a:latin typeface="UTM Avo"/>
              </a:rPr>
              <a:t> </a:t>
            </a:r>
            <a:r>
              <a:rPr lang="en-US" sz="3000" dirty="0" err="1">
                <a:solidFill>
                  <a:srgbClr val="3F3F3C"/>
                </a:solidFill>
                <a:latin typeface="UTM Avo"/>
              </a:rPr>
              <a:t>nhiều</a:t>
            </a:r>
            <a:r>
              <a:rPr lang="en-US" sz="3000" dirty="0">
                <a:solidFill>
                  <a:srgbClr val="3F3F3C"/>
                </a:solidFill>
                <a:latin typeface="UTM Avo"/>
              </a:rPr>
              <a:t> </a:t>
            </a:r>
            <a:r>
              <a:rPr lang="en-US" sz="3000" dirty="0" err="1">
                <a:solidFill>
                  <a:srgbClr val="3F3F3C"/>
                </a:solidFill>
                <a:latin typeface="UTM Avo"/>
              </a:rPr>
              <a:t>hình</a:t>
            </a:r>
            <a:r>
              <a:rPr lang="en-US" sz="3000" dirty="0">
                <a:solidFill>
                  <a:srgbClr val="3F3F3C"/>
                </a:solidFill>
                <a:latin typeface="UTM Avo"/>
              </a:rPr>
              <a:t> </a:t>
            </a:r>
            <a:r>
              <a:rPr lang="en-US" sz="3000" dirty="0" err="1">
                <a:solidFill>
                  <a:srgbClr val="3F3F3C"/>
                </a:solidFill>
                <a:latin typeface="UTM Avo"/>
              </a:rPr>
              <a:t>thù</a:t>
            </a:r>
            <a:r>
              <a:rPr lang="en-US" sz="3000" dirty="0">
                <a:solidFill>
                  <a:srgbClr val="3F3F3C"/>
                </a:solidFill>
                <a:latin typeface="UTM Avo"/>
              </a:rPr>
              <a:t> </a:t>
            </a:r>
            <a:r>
              <a:rPr lang="en-US" sz="3000" dirty="0" err="1">
                <a:solidFill>
                  <a:srgbClr val="3F3F3C"/>
                </a:solidFill>
                <a:latin typeface="UTM Avo"/>
              </a:rPr>
              <a:t>kì</a:t>
            </a:r>
            <a:r>
              <a:rPr lang="en-US" sz="3000" dirty="0">
                <a:solidFill>
                  <a:srgbClr val="3F3F3C"/>
                </a:solidFill>
                <a:latin typeface="UTM Avo"/>
              </a:rPr>
              <a:t> </a:t>
            </a:r>
            <a:r>
              <a:rPr lang="en-US" sz="3000" dirty="0" err="1">
                <a:solidFill>
                  <a:srgbClr val="3F3F3C"/>
                </a:solidFill>
                <a:latin typeface="UTM Avo"/>
              </a:rPr>
              <a:t>quái</a:t>
            </a:r>
            <a:r>
              <a:rPr lang="en-US" sz="3000" dirty="0">
                <a:solidFill>
                  <a:srgbClr val="3F3F3C"/>
                </a:solidFill>
                <a:latin typeface="UTM Avo"/>
              </a:rPr>
              <a:t>. </a:t>
            </a:r>
            <a:r>
              <a:rPr lang="en-US" sz="3000" dirty="0" err="1">
                <a:solidFill>
                  <a:srgbClr val="3F3F3C"/>
                </a:solidFill>
                <a:latin typeface="UTM Avo"/>
              </a:rPr>
              <a:t>Tệ</a:t>
            </a:r>
            <a:r>
              <a:rPr lang="en-US" sz="3000" dirty="0">
                <a:solidFill>
                  <a:srgbClr val="3F3F3C"/>
                </a:solidFill>
                <a:latin typeface="UTM Avo"/>
              </a:rPr>
              <a:t> </a:t>
            </a:r>
            <a:r>
              <a:rPr lang="en-US" sz="3000" dirty="0" err="1">
                <a:solidFill>
                  <a:srgbClr val="3F3F3C"/>
                </a:solidFill>
                <a:latin typeface="UTM Avo"/>
              </a:rPr>
              <a:t>hơn</a:t>
            </a:r>
            <a:r>
              <a:rPr lang="en-US" sz="3000" dirty="0">
                <a:solidFill>
                  <a:srgbClr val="3F3F3C"/>
                </a:solidFill>
                <a:latin typeface="UTM Avo"/>
              </a:rPr>
              <a:t>, </a:t>
            </a:r>
            <a:r>
              <a:rPr lang="en-US" sz="3000" dirty="0" err="1">
                <a:solidFill>
                  <a:srgbClr val="3F3F3C"/>
                </a:solidFill>
                <a:latin typeface="UTM Avo"/>
              </a:rPr>
              <a:t>các</a:t>
            </a:r>
            <a:r>
              <a:rPr lang="en-US" sz="3000" dirty="0">
                <a:solidFill>
                  <a:srgbClr val="3F3F3C"/>
                </a:solidFill>
                <a:latin typeface="UTM Avo"/>
              </a:rPr>
              <a:t> </a:t>
            </a:r>
            <a:r>
              <a:rPr lang="en-US" sz="3000" dirty="0" err="1">
                <a:solidFill>
                  <a:srgbClr val="3F3F3C"/>
                </a:solidFill>
                <a:latin typeface="UTM Avo"/>
              </a:rPr>
              <a:t>bạn</a:t>
            </a:r>
            <a:r>
              <a:rPr lang="en-US" sz="3000" dirty="0">
                <a:solidFill>
                  <a:srgbClr val="3F3F3C"/>
                </a:solidFill>
                <a:latin typeface="UTM Avo"/>
              </a:rPr>
              <a:t> </a:t>
            </a:r>
            <a:r>
              <a:rPr lang="en-US" sz="3000" dirty="0" err="1">
                <a:solidFill>
                  <a:srgbClr val="3F3F3C"/>
                </a:solidFill>
                <a:latin typeface="UTM Avo"/>
              </a:rPr>
              <a:t>còn</a:t>
            </a:r>
            <a:r>
              <a:rPr lang="en-US" sz="3000" dirty="0">
                <a:solidFill>
                  <a:srgbClr val="3F3F3C"/>
                </a:solidFill>
                <a:latin typeface="UTM Avo"/>
              </a:rPr>
              <a:t> </a:t>
            </a:r>
            <a:r>
              <a:rPr lang="en-US" sz="3000" dirty="0" err="1">
                <a:solidFill>
                  <a:srgbClr val="3F3F3C"/>
                </a:solidFill>
                <a:latin typeface="UTM Avo"/>
              </a:rPr>
              <a:t>dùng</a:t>
            </a:r>
            <a:r>
              <a:rPr lang="en-US" sz="3000" dirty="0">
                <a:solidFill>
                  <a:srgbClr val="3F3F3C"/>
                </a:solidFill>
                <a:latin typeface="UTM Avo"/>
              </a:rPr>
              <a:t> </a:t>
            </a:r>
            <a:r>
              <a:rPr lang="en-US" sz="3000" dirty="0" err="1">
                <a:solidFill>
                  <a:srgbClr val="3F3F3C"/>
                </a:solidFill>
                <a:latin typeface="UTM Avo"/>
              </a:rPr>
              <a:t>bút</a:t>
            </a:r>
            <a:r>
              <a:rPr lang="en-US" sz="3000" dirty="0">
                <a:solidFill>
                  <a:srgbClr val="3F3F3C"/>
                </a:solidFill>
                <a:latin typeface="UTM Avo"/>
              </a:rPr>
              <a:t> </a:t>
            </a:r>
            <a:r>
              <a:rPr lang="en-US" sz="3000" dirty="0" err="1">
                <a:solidFill>
                  <a:srgbClr val="3F3F3C"/>
                </a:solidFill>
                <a:latin typeface="UTM Avo"/>
              </a:rPr>
              <a:t>xóa</a:t>
            </a:r>
            <a:r>
              <a:rPr lang="en-US" sz="3000" dirty="0">
                <a:solidFill>
                  <a:srgbClr val="3F3F3C"/>
                </a:solidFill>
                <a:latin typeface="UTM Avo"/>
              </a:rPr>
              <a:t> </a:t>
            </a:r>
            <a:r>
              <a:rPr lang="en-US" sz="3000" dirty="0" err="1">
                <a:solidFill>
                  <a:srgbClr val="3F3F3C"/>
                </a:solidFill>
                <a:latin typeface="UTM Avo"/>
              </a:rPr>
              <a:t>để</a:t>
            </a:r>
            <a:r>
              <a:rPr lang="en-US" sz="3000" dirty="0">
                <a:solidFill>
                  <a:srgbClr val="3F3F3C"/>
                </a:solidFill>
                <a:latin typeface="UTM Avo"/>
              </a:rPr>
              <a:t> </a:t>
            </a:r>
            <a:r>
              <a:rPr lang="en-US" sz="3000" dirty="0" err="1">
                <a:solidFill>
                  <a:srgbClr val="3F3F3C"/>
                </a:solidFill>
                <a:latin typeface="UTM Avo"/>
              </a:rPr>
              <a:t>viết</a:t>
            </a:r>
            <a:r>
              <a:rPr lang="en-US" sz="3000" dirty="0">
                <a:solidFill>
                  <a:srgbClr val="3F3F3C"/>
                </a:solidFill>
                <a:latin typeface="UTM Avo"/>
              </a:rPr>
              <a:t>, </a:t>
            </a:r>
            <a:r>
              <a:rPr lang="en-US" sz="3000" dirty="0" err="1">
                <a:solidFill>
                  <a:srgbClr val="3F3F3C"/>
                </a:solidFill>
                <a:latin typeface="UTM Avo"/>
              </a:rPr>
              <a:t>vẽ</a:t>
            </a:r>
            <a:r>
              <a:rPr lang="en-US" sz="3000" dirty="0">
                <a:solidFill>
                  <a:srgbClr val="3F3F3C"/>
                </a:solidFill>
                <a:latin typeface="UTM Avo"/>
              </a:rPr>
              <a:t> </a:t>
            </a:r>
            <a:r>
              <a:rPr lang="en-US" sz="3000" dirty="0" err="1">
                <a:solidFill>
                  <a:srgbClr val="3F3F3C"/>
                </a:solidFill>
                <a:latin typeface="UTM Avo"/>
              </a:rPr>
              <a:t>bậy</a:t>
            </a:r>
            <a:r>
              <a:rPr lang="en-US" sz="3000" dirty="0">
                <a:solidFill>
                  <a:srgbClr val="3F3F3C"/>
                </a:solidFill>
                <a:latin typeface="UTM Avo"/>
              </a:rPr>
              <a:t> </a:t>
            </a:r>
            <a:r>
              <a:rPr lang="en-US" sz="3000" dirty="0" err="1">
                <a:solidFill>
                  <a:srgbClr val="3F3F3C"/>
                </a:solidFill>
                <a:latin typeface="UTM Avo"/>
              </a:rPr>
              <a:t>lên</a:t>
            </a:r>
            <a:r>
              <a:rPr lang="en-US" sz="3000" dirty="0">
                <a:solidFill>
                  <a:srgbClr val="3F3F3C"/>
                </a:solidFill>
                <a:latin typeface="UTM Avo"/>
              </a:rPr>
              <a:t> </a:t>
            </a:r>
            <a:r>
              <a:rPr lang="en-US" sz="3000" dirty="0" err="1">
                <a:solidFill>
                  <a:srgbClr val="3F3F3C"/>
                </a:solidFill>
                <a:latin typeface="UTM Avo"/>
              </a:rPr>
              <a:t>với</a:t>
            </a:r>
            <a:r>
              <a:rPr lang="en-US" sz="3000" dirty="0">
                <a:solidFill>
                  <a:srgbClr val="3F3F3C"/>
                </a:solidFill>
                <a:latin typeface="UTM Avo"/>
              </a:rPr>
              <a:t> </a:t>
            </a:r>
            <a:r>
              <a:rPr lang="en-US" sz="3000" dirty="0" err="1">
                <a:solidFill>
                  <a:srgbClr val="3F3F3C"/>
                </a:solidFill>
                <a:latin typeface="UTM Avo"/>
              </a:rPr>
              <a:t>những</a:t>
            </a:r>
            <a:r>
              <a:rPr lang="en-US" sz="3000" dirty="0">
                <a:solidFill>
                  <a:srgbClr val="3F3F3C"/>
                </a:solidFill>
                <a:latin typeface="UTM Avo"/>
              </a:rPr>
              <a:t> </a:t>
            </a:r>
            <a:r>
              <a:rPr lang="en-US" sz="3000" dirty="0" err="1">
                <a:solidFill>
                  <a:srgbClr val="3F3F3C"/>
                </a:solidFill>
                <a:latin typeface="UTM Avo"/>
              </a:rPr>
              <a:t>từ</a:t>
            </a:r>
            <a:r>
              <a:rPr lang="en-US" sz="3000" dirty="0">
                <a:solidFill>
                  <a:srgbClr val="3F3F3C"/>
                </a:solidFill>
                <a:latin typeface="UTM Avo"/>
              </a:rPr>
              <a:t> </a:t>
            </a:r>
            <a:r>
              <a:rPr lang="en-US" sz="3000" dirty="0" err="1">
                <a:solidFill>
                  <a:srgbClr val="3F3F3C"/>
                </a:solidFill>
                <a:latin typeface="UTM Avo"/>
              </a:rPr>
              <a:t>ngữ</a:t>
            </a:r>
            <a:r>
              <a:rPr lang="en-US" sz="3000" dirty="0">
                <a:solidFill>
                  <a:srgbClr val="3F3F3C"/>
                </a:solidFill>
                <a:latin typeface="UTM Avo"/>
              </a:rPr>
              <a:t> </a:t>
            </a:r>
            <a:r>
              <a:rPr lang="en-US" sz="3000" dirty="0" err="1">
                <a:solidFill>
                  <a:srgbClr val="3F3F3C"/>
                </a:solidFill>
                <a:latin typeface="UTM Avo"/>
              </a:rPr>
              <a:t>không</a:t>
            </a:r>
            <a:r>
              <a:rPr lang="en-US" sz="3000" dirty="0">
                <a:solidFill>
                  <a:srgbClr val="3F3F3C"/>
                </a:solidFill>
                <a:latin typeface="UTM Avo"/>
              </a:rPr>
              <a:t> </a:t>
            </a:r>
            <a:r>
              <a:rPr lang="en-US" sz="3000" dirty="0" err="1">
                <a:solidFill>
                  <a:srgbClr val="3F3F3C"/>
                </a:solidFill>
                <a:latin typeface="UTM Avo"/>
              </a:rPr>
              <a:t>đẹp</a:t>
            </a:r>
            <a:r>
              <a:rPr lang="en-US" sz="3000" dirty="0">
                <a:solidFill>
                  <a:srgbClr val="3F3F3C"/>
                </a:solidFill>
                <a:latin typeface="UTM Avo"/>
              </a:rPr>
              <a:t>. </a:t>
            </a:r>
            <a:r>
              <a:rPr lang="en-US" sz="3000" dirty="0" err="1">
                <a:solidFill>
                  <a:srgbClr val="3F3F3C"/>
                </a:solidFill>
                <a:latin typeface="UTM Avo"/>
              </a:rPr>
              <a:t>Dần</a:t>
            </a:r>
            <a:r>
              <a:rPr lang="en-US" sz="3000" dirty="0">
                <a:solidFill>
                  <a:srgbClr val="3F3F3C"/>
                </a:solidFill>
                <a:latin typeface="UTM Avo"/>
              </a:rPr>
              <a:t> </a:t>
            </a:r>
            <a:r>
              <a:rPr lang="en-US" sz="3000" dirty="0" err="1">
                <a:solidFill>
                  <a:srgbClr val="3F3F3C"/>
                </a:solidFill>
                <a:latin typeface="UTM Avo"/>
              </a:rPr>
              <a:t>dần</a:t>
            </a:r>
            <a:r>
              <a:rPr lang="en-US" sz="3000" dirty="0">
                <a:solidFill>
                  <a:srgbClr val="3F3F3C"/>
                </a:solidFill>
                <a:latin typeface="UTM Avo"/>
              </a:rPr>
              <a:t>, </a:t>
            </a:r>
            <a:r>
              <a:rPr lang="en-US" sz="3000" dirty="0" err="1">
                <a:solidFill>
                  <a:srgbClr val="3F3F3C"/>
                </a:solidFill>
                <a:latin typeface="UTM Avo"/>
              </a:rPr>
              <a:t>những</a:t>
            </a:r>
            <a:r>
              <a:rPr lang="en-US" sz="3000" dirty="0">
                <a:solidFill>
                  <a:srgbClr val="3F3F3C"/>
                </a:solidFill>
                <a:latin typeface="UTM Avo"/>
              </a:rPr>
              <a:t> </a:t>
            </a:r>
            <a:r>
              <a:rPr lang="en-US" sz="3000" dirty="0" err="1">
                <a:solidFill>
                  <a:srgbClr val="3F3F3C"/>
                </a:solidFill>
                <a:latin typeface="UTM Avo"/>
              </a:rPr>
              <a:t>chiếc</a:t>
            </a:r>
            <a:r>
              <a:rPr lang="en-US" sz="3000" dirty="0">
                <a:solidFill>
                  <a:srgbClr val="3F3F3C"/>
                </a:solidFill>
                <a:latin typeface="UTM Avo"/>
              </a:rPr>
              <a:t> </a:t>
            </a:r>
            <a:r>
              <a:rPr lang="en-US" sz="3000" dirty="0" err="1">
                <a:solidFill>
                  <a:srgbClr val="3F3F3C"/>
                </a:solidFill>
                <a:latin typeface="UTM Avo"/>
              </a:rPr>
              <a:t>bàn</a:t>
            </a:r>
            <a:r>
              <a:rPr lang="en-US" sz="3000" dirty="0">
                <a:solidFill>
                  <a:srgbClr val="3F3F3C"/>
                </a:solidFill>
                <a:latin typeface="UTM Avo"/>
              </a:rPr>
              <a:t>, </a:t>
            </a:r>
            <a:r>
              <a:rPr lang="en-US" sz="3000" dirty="0" err="1">
                <a:solidFill>
                  <a:srgbClr val="3F3F3C"/>
                </a:solidFill>
                <a:latin typeface="UTM Avo"/>
              </a:rPr>
              <a:t>ghế</a:t>
            </a:r>
            <a:r>
              <a:rPr lang="en-US" sz="3000" dirty="0">
                <a:solidFill>
                  <a:srgbClr val="3F3F3C"/>
                </a:solidFill>
                <a:latin typeface="UTM Avo"/>
              </a:rPr>
              <a:t> </a:t>
            </a:r>
            <a:r>
              <a:rPr lang="en-US" sz="3000" dirty="0" err="1">
                <a:solidFill>
                  <a:srgbClr val="3F3F3C"/>
                </a:solidFill>
                <a:latin typeface="UTM Avo"/>
              </a:rPr>
              <a:t>ấy</a:t>
            </a:r>
            <a:r>
              <a:rPr lang="en-US" sz="3000" dirty="0">
                <a:solidFill>
                  <a:srgbClr val="3F3F3C"/>
                </a:solidFill>
                <a:latin typeface="UTM Avo"/>
              </a:rPr>
              <a:t> </a:t>
            </a:r>
            <a:r>
              <a:rPr lang="en-US" sz="3000" dirty="0" err="1">
                <a:solidFill>
                  <a:srgbClr val="3F3F3C"/>
                </a:solidFill>
                <a:latin typeface="UTM Avo"/>
              </a:rPr>
              <a:t>bị</a:t>
            </a:r>
            <a:r>
              <a:rPr lang="en-US" sz="3000" dirty="0">
                <a:solidFill>
                  <a:srgbClr val="3F3F3C"/>
                </a:solidFill>
                <a:latin typeface="UTM Avo"/>
              </a:rPr>
              <a:t> </a:t>
            </a:r>
            <a:r>
              <a:rPr lang="en-US" sz="3000" dirty="0" err="1">
                <a:solidFill>
                  <a:srgbClr val="3F3F3C"/>
                </a:solidFill>
                <a:latin typeface="UTM Avo"/>
              </a:rPr>
              <a:t>sứt</a:t>
            </a:r>
            <a:r>
              <a:rPr lang="en-US" sz="3000" dirty="0">
                <a:solidFill>
                  <a:srgbClr val="3F3F3C"/>
                </a:solidFill>
                <a:latin typeface="UTM Avo"/>
              </a:rPr>
              <a:t> </a:t>
            </a:r>
            <a:r>
              <a:rPr lang="en-US" sz="3000" dirty="0" err="1">
                <a:solidFill>
                  <a:srgbClr val="3F3F3C"/>
                </a:solidFill>
                <a:latin typeface="UTM Avo"/>
              </a:rPr>
              <a:t>mẻ</a:t>
            </a:r>
            <a:r>
              <a:rPr lang="en-US" sz="3000" dirty="0">
                <a:solidFill>
                  <a:srgbClr val="3F3F3C"/>
                </a:solidFill>
                <a:latin typeface="UTM Avo"/>
              </a:rPr>
              <a:t>, </a:t>
            </a:r>
            <a:r>
              <a:rPr lang="en-US" sz="3000" dirty="0" err="1">
                <a:solidFill>
                  <a:srgbClr val="3F3F3C"/>
                </a:solidFill>
                <a:latin typeface="UTM Avo"/>
              </a:rPr>
              <a:t>xấu</a:t>
            </a:r>
            <a:r>
              <a:rPr lang="en-US" sz="3000" dirty="0">
                <a:solidFill>
                  <a:srgbClr val="3F3F3C"/>
                </a:solidFill>
                <a:latin typeface="UTM Avo"/>
              </a:rPr>
              <a:t> </a:t>
            </a:r>
            <a:r>
              <a:rPr lang="en-US" sz="3000" dirty="0" err="1">
                <a:solidFill>
                  <a:srgbClr val="3F3F3C"/>
                </a:solidFill>
                <a:latin typeface="UTM Avo"/>
              </a:rPr>
              <a:t>xí</a:t>
            </a:r>
            <a:r>
              <a:rPr lang="en-US" sz="3000" dirty="0">
                <a:solidFill>
                  <a:srgbClr val="3F3F3C"/>
                </a:solidFill>
                <a:latin typeface="UTM Avo"/>
              </a:rPr>
              <a:t>. </a:t>
            </a:r>
            <a:r>
              <a:rPr lang="en-US" sz="3000" dirty="0" err="1">
                <a:solidFill>
                  <a:srgbClr val="3F3F3C"/>
                </a:solidFill>
                <a:latin typeface="UTM Avo"/>
              </a:rPr>
              <a:t>Mặc</a:t>
            </a:r>
            <a:r>
              <a:rPr lang="en-US" sz="3000" dirty="0">
                <a:solidFill>
                  <a:srgbClr val="3F3F3C"/>
                </a:solidFill>
                <a:latin typeface="UTM Avo"/>
              </a:rPr>
              <a:t> </a:t>
            </a:r>
            <a:r>
              <a:rPr lang="en-US" sz="3000" dirty="0" err="1">
                <a:solidFill>
                  <a:srgbClr val="3F3F3C"/>
                </a:solidFill>
                <a:latin typeface="UTM Avo"/>
              </a:rPr>
              <a:t>dù</a:t>
            </a:r>
            <a:r>
              <a:rPr lang="en-US" sz="3000" dirty="0">
                <a:solidFill>
                  <a:srgbClr val="3F3F3C"/>
                </a:solidFill>
                <a:latin typeface="UTM Avo"/>
              </a:rPr>
              <a:t> </a:t>
            </a:r>
            <a:r>
              <a:rPr lang="en-US" sz="3000" dirty="0" err="1">
                <a:solidFill>
                  <a:srgbClr val="3F3F3C"/>
                </a:solidFill>
                <a:latin typeface="UTM Avo"/>
              </a:rPr>
              <a:t>nhà</a:t>
            </a:r>
            <a:r>
              <a:rPr lang="en-US" sz="3000" dirty="0">
                <a:solidFill>
                  <a:srgbClr val="3F3F3C"/>
                </a:solidFill>
                <a:latin typeface="UTM Avo"/>
              </a:rPr>
              <a:t> </a:t>
            </a:r>
            <a:r>
              <a:rPr lang="en-US" sz="3000" dirty="0" err="1">
                <a:solidFill>
                  <a:srgbClr val="3F3F3C"/>
                </a:solidFill>
                <a:latin typeface="UTM Avo"/>
              </a:rPr>
              <a:t>trường</a:t>
            </a:r>
            <a:r>
              <a:rPr lang="en-US" sz="3000" dirty="0">
                <a:solidFill>
                  <a:srgbClr val="3F3F3C"/>
                </a:solidFill>
                <a:latin typeface="UTM Avo"/>
              </a:rPr>
              <a:t> </a:t>
            </a:r>
            <a:r>
              <a:rPr lang="en-US" sz="3000" dirty="0" err="1">
                <a:solidFill>
                  <a:srgbClr val="3F3F3C"/>
                </a:solidFill>
                <a:latin typeface="UTM Avo"/>
              </a:rPr>
              <a:t>đã</a:t>
            </a:r>
            <a:r>
              <a:rPr lang="en-US" sz="3000" dirty="0">
                <a:solidFill>
                  <a:srgbClr val="3F3F3C"/>
                </a:solidFill>
                <a:latin typeface="UTM Avo"/>
              </a:rPr>
              <a:t> </a:t>
            </a:r>
            <a:r>
              <a:rPr lang="en-US" sz="3000" dirty="0" err="1">
                <a:solidFill>
                  <a:srgbClr val="3F3F3C"/>
                </a:solidFill>
                <a:latin typeface="UTM Avo"/>
              </a:rPr>
              <a:t>có</a:t>
            </a:r>
            <a:r>
              <a:rPr lang="en-US" sz="3000" dirty="0">
                <a:solidFill>
                  <a:srgbClr val="3F3F3C"/>
                </a:solidFill>
                <a:latin typeface="UTM Avo"/>
              </a:rPr>
              <a:t> </a:t>
            </a:r>
            <a:r>
              <a:rPr lang="en-US" sz="3000" dirty="0" err="1">
                <a:solidFill>
                  <a:srgbClr val="3F3F3C"/>
                </a:solidFill>
                <a:latin typeface="UTM Avo"/>
              </a:rPr>
              <a:t>biện</a:t>
            </a:r>
            <a:r>
              <a:rPr lang="en-US" sz="3000" dirty="0">
                <a:solidFill>
                  <a:srgbClr val="3F3F3C"/>
                </a:solidFill>
                <a:latin typeface="UTM Avo"/>
              </a:rPr>
              <a:t> </a:t>
            </a:r>
            <a:r>
              <a:rPr lang="en-US" sz="3000" dirty="0" err="1">
                <a:solidFill>
                  <a:srgbClr val="3F3F3C"/>
                </a:solidFill>
                <a:latin typeface="UTM Avo"/>
              </a:rPr>
              <a:t>pháp</a:t>
            </a:r>
            <a:r>
              <a:rPr lang="en-US" sz="3000" dirty="0">
                <a:solidFill>
                  <a:srgbClr val="3F3F3C"/>
                </a:solidFill>
                <a:latin typeface="UTM Avo"/>
              </a:rPr>
              <a:t> </a:t>
            </a:r>
            <a:r>
              <a:rPr lang="en-US" sz="3000" dirty="0" err="1">
                <a:solidFill>
                  <a:srgbClr val="3F3F3C"/>
                </a:solidFill>
                <a:latin typeface="UTM Avo"/>
              </a:rPr>
              <a:t>ngăn</a:t>
            </a:r>
            <a:r>
              <a:rPr lang="en-US" sz="3000" dirty="0">
                <a:solidFill>
                  <a:srgbClr val="3F3F3C"/>
                </a:solidFill>
                <a:latin typeface="UTM Avo"/>
              </a:rPr>
              <a:t> </a:t>
            </a:r>
            <a:r>
              <a:rPr lang="en-US" sz="3000" dirty="0" err="1">
                <a:solidFill>
                  <a:srgbClr val="3F3F3C"/>
                </a:solidFill>
                <a:latin typeface="UTM Avo"/>
              </a:rPr>
              <a:t>chặn</a:t>
            </a:r>
            <a:r>
              <a:rPr lang="en-US" sz="3000" dirty="0">
                <a:solidFill>
                  <a:srgbClr val="3F3F3C"/>
                </a:solidFill>
                <a:latin typeface="UTM Avo"/>
              </a:rPr>
              <a:t> </a:t>
            </a:r>
            <a:r>
              <a:rPr lang="en-US" sz="3000" dirty="0" err="1">
                <a:solidFill>
                  <a:srgbClr val="3F3F3C"/>
                </a:solidFill>
                <a:latin typeface="UTM Avo"/>
              </a:rPr>
              <a:t>nhưng</a:t>
            </a:r>
            <a:r>
              <a:rPr lang="en-US" sz="3000" dirty="0">
                <a:solidFill>
                  <a:srgbClr val="3F3F3C"/>
                </a:solidFill>
                <a:latin typeface="UTM Avo"/>
              </a:rPr>
              <a:t> “</a:t>
            </a:r>
            <a:r>
              <a:rPr lang="en-US" sz="3000" dirty="0" err="1">
                <a:solidFill>
                  <a:srgbClr val="3F3F3C"/>
                </a:solidFill>
                <a:latin typeface="UTM Avo"/>
              </a:rPr>
              <a:t>những</a:t>
            </a:r>
            <a:r>
              <a:rPr lang="en-US" sz="3000" dirty="0">
                <a:solidFill>
                  <a:srgbClr val="3F3F3C"/>
                </a:solidFill>
                <a:latin typeface="UTM Avo"/>
              </a:rPr>
              <a:t> </a:t>
            </a:r>
            <a:r>
              <a:rPr lang="en-US" sz="3000" dirty="0" err="1">
                <a:solidFill>
                  <a:srgbClr val="3F3F3C"/>
                </a:solidFill>
                <a:latin typeface="UTM Avo"/>
              </a:rPr>
              <a:t>nhà</a:t>
            </a:r>
            <a:r>
              <a:rPr lang="en-US" sz="3000" dirty="0">
                <a:solidFill>
                  <a:srgbClr val="3F3F3C"/>
                </a:solidFill>
                <a:latin typeface="UTM Avo"/>
              </a:rPr>
              <a:t> </a:t>
            </a:r>
            <a:r>
              <a:rPr lang="en-US" sz="3000" dirty="0" err="1">
                <a:solidFill>
                  <a:srgbClr val="3F3F3C"/>
                </a:solidFill>
                <a:latin typeface="UTM Avo"/>
              </a:rPr>
              <a:t>điêu</a:t>
            </a:r>
            <a:r>
              <a:rPr lang="en-US" sz="3000" dirty="0">
                <a:solidFill>
                  <a:srgbClr val="3F3F3C"/>
                </a:solidFill>
                <a:latin typeface="UTM Avo"/>
              </a:rPr>
              <a:t> </a:t>
            </a:r>
            <a:r>
              <a:rPr lang="en-US" sz="3000" dirty="0" err="1">
                <a:solidFill>
                  <a:srgbClr val="3F3F3C"/>
                </a:solidFill>
                <a:latin typeface="UTM Avo"/>
              </a:rPr>
              <a:t>khắc</a:t>
            </a:r>
            <a:r>
              <a:rPr lang="en-US" sz="3000" dirty="0">
                <a:solidFill>
                  <a:srgbClr val="3F3F3C"/>
                </a:solidFill>
                <a:latin typeface="UTM Avo"/>
              </a:rPr>
              <a:t> </a:t>
            </a:r>
            <a:r>
              <a:rPr lang="en-US" sz="3000" dirty="0" err="1">
                <a:solidFill>
                  <a:srgbClr val="3F3F3C"/>
                </a:solidFill>
                <a:latin typeface="UTM Avo"/>
              </a:rPr>
              <a:t>vô</a:t>
            </a:r>
            <a:r>
              <a:rPr lang="en-US" sz="3000" dirty="0">
                <a:solidFill>
                  <a:srgbClr val="3F3F3C"/>
                </a:solidFill>
                <a:latin typeface="UTM Avo"/>
              </a:rPr>
              <a:t> </a:t>
            </a:r>
            <a:r>
              <a:rPr lang="en-US" sz="3000" dirty="0" err="1">
                <a:solidFill>
                  <a:srgbClr val="3F3F3C"/>
                </a:solidFill>
                <a:latin typeface="UTM Avo"/>
              </a:rPr>
              <a:t>danh</a:t>
            </a:r>
            <a:r>
              <a:rPr lang="en-US" sz="3000" dirty="0">
                <a:solidFill>
                  <a:srgbClr val="3F3F3C"/>
                </a:solidFill>
                <a:latin typeface="UTM Avo"/>
              </a:rPr>
              <a:t>” </a:t>
            </a:r>
            <a:r>
              <a:rPr lang="en-US" sz="3000" dirty="0" err="1">
                <a:solidFill>
                  <a:srgbClr val="3F3F3C"/>
                </a:solidFill>
                <a:latin typeface="UTM Avo"/>
              </a:rPr>
              <a:t>ấy</a:t>
            </a:r>
            <a:r>
              <a:rPr lang="en-US" sz="3000" dirty="0">
                <a:solidFill>
                  <a:srgbClr val="3F3F3C"/>
                </a:solidFill>
                <a:latin typeface="UTM Avo"/>
              </a:rPr>
              <a:t> </a:t>
            </a:r>
            <a:r>
              <a:rPr lang="en-US" sz="3000" dirty="0" err="1">
                <a:solidFill>
                  <a:srgbClr val="3F3F3C"/>
                </a:solidFill>
                <a:latin typeface="UTM Avo"/>
              </a:rPr>
              <a:t>vẫn</a:t>
            </a:r>
            <a:r>
              <a:rPr lang="en-US" sz="3000" dirty="0">
                <a:solidFill>
                  <a:srgbClr val="3F3F3C"/>
                </a:solidFill>
                <a:latin typeface="UTM Avo"/>
              </a:rPr>
              <a:t> </a:t>
            </a:r>
            <a:r>
              <a:rPr lang="en-US" sz="3000" dirty="0" err="1">
                <a:solidFill>
                  <a:srgbClr val="3F3F3C"/>
                </a:solidFill>
                <a:latin typeface="UTM Avo"/>
              </a:rPr>
              <a:t>lén</a:t>
            </a:r>
            <a:r>
              <a:rPr lang="en-US" sz="3000" dirty="0">
                <a:solidFill>
                  <a:srgbClr val="3F3F3C"/>
                </a:solidFill>
                <a:latin typeface="UTM Avo"/>
              </a:rPr>
              <a:t> </a:t>
            </a:r>
            <a:r>
              <a:rPr lang="en-US" sz="3000" dirty="0" err="1">
                <a:solidFill>
                  <a:srgbClr val="3F3F3C"/>
                </a:solidFill>
                <a:latin typeface="UTM Avo"/>
              </a:rPr>
              <a:t>lút</a:t>
            </a:r>
            <a:r>
              <a:rPr lang="en-US" sz="3000" dirty="0">
                <a:solidFill>
                  <a:srgbClr val="3F3F3C"/>
                </a:solidFill>
                <a:latin typeface="UTM Avo"/>
              </a:rPr>
              <a:t> </a:t>
            </a:r>
            <a:r>
              <a:rPr lang="en-US" sz="3000" dirty="0" err="1">
                <a:solidFill>
                  <a:srgbClr val="3F3F3C"/>
                </a:solidFill>
                <a:latin typeface="UTM Avo"/>
              </a:rPr>
              <a:t>hoạt</a:t>
            </a:r>
            <a:r>
              <a:rPr lang="en-US" sz="3000" dirty="0">
                <a:solidFill>
                  <a:srgbClr val="3F3F3C"/>
                </a:solidFill>
                <a:latin typeface="UTM Avo"/>
              </a:rPr>
              <a:t> </a:t>
            </a:r>
            <a:r>
              <a:rPr lang="en-US" sz="3000" dirty="0" err="1">
                <a:solidFill>
                  <a:srgbClr val="3F3F3C"/>
                </a:solidFill>
                <a:latin typeface="UTM Avo"/>
              </a:rPr>
              <a:t>động</a:t>
            </a:r>
            <a:r>
              <a:rPr lang="en-US" sz="3000" dirty="0">
                <a:solidFill>
                  <a:srgbClr val="3F3F3C"/>
                </a:solidFill>
                <a:latin typeface="UTM Avo"/>
              </a:rPr>
              <a:t>.</a:t>
            </a:r>
          </a:p>
          <a:p>
            <a:pPr algn="ctr">
              <a:lnSpc>
                <a:spcPts val="4800"/>
              </a:lnSpc>
            </a:pPr>
            <a:r>
              <a:rPr lang="en-US" sz="3000" dirty="0">
                <a:solidFill>
                  <a:srgbClr val="3F3F3C"/>
                </a:solidFill>
                <a:latin typeface="UTM Avo"/>
              </a:rPr>
              <a:t>(Theo </a:t>
            </a:r>
            <a:r>
              <a:rPr lang="en-US" sz="3000" dirty="0" err="1">
                <a:solidFill>
                  <a:srgbClr val="3F3F3C"/>
                </a:solidFill>
                <a:latin typeface="UTM Avo"/>
              </a:rPr>
              <a:t>Lê</a:t>
            </a:r>
            <a:r>
              <a:rPr lang="en-US" sz="3000" dirty="0">
                <a:solidFill>
                  <a:srgbClr val="3F3F3C"/>
                </a:solidFill>
                <a:latin typeface="UTM Avo"/>
              </a:rPr>
              <a:t> </a:t>
            </a:r>
            <a:r>
              <a:rPr lang="en-US" sz="3000" dirty="0" err="1">
                <a:solidFill>
                  <a:srgbClr val="3F3F3C"/>
                </a:solidFill>
                <a:latin typeface="UTM Avo"/>
              </a:rPr>
              <a:t>Thị</a:t>
            </a:r>
            <a:r>
              <a:rPr lang="en-US" sz="3000" dirty="0">
                <a:solidFill>
                  <a:srgbClr val="3F3F3C"/>
                </a:solidFill>
                <a:latin typeface="UTM Avo"/>
              </a:rPr>
              <a:t> </a:t>
            </a:r>
            <a:r>
              <a:rPr lang="en-US" sz="3000" dirty="0" err="1">
                <a:solidFill>
                  <a:srgbClr val="3F3F3C"/>
                </a:solidFill>
                <a:latin typeface="UTM Avo"/>
              </a:rPr>
              <a:t>Diễm</a:t>
            </a:r>
            <a:r>
              <a:rPr lang="en-US" sz="3000" dirty="0">
                <a:solidFill>
                  <a:srgbClr val="3F3F3C"/>
                </a:solidFill>
                <a:latin typeface="UTM Avo"/>
              </a:rPr>
              <a:t> Thu,</a:t>
            </a:r>
          </a:p>
          <a:p>
            <a:pPr algn="ctr">
              <a:lnSpc>
                <a:spcPts val="4800"/>
              </a:lnSpc>
            </a:pPr>
            <a:r>
              <a:rPr lang="en-US" sz="3000" dirty="0" err="1">
                <a:solidFill>
                  <a:srgbClr val="3F3F3C"/>
                </a:solidFill>
                <a:latin typeface="UTM Avo"/>
              </a:rPr>
              <a:t>Báo</a:t>
            </a:r>
            <a:r>
              <a:rPr lang="en-US" sz="3000" dirty="0">
                <a:solidFill>
                  <a:srgbClr val="3F3F3C"/>
                </a:solidFill>
                <a:latin typeface="UTM Avo"/>
              </a:rPr>
              <a:t> </a:t>
            </a:r>
            <a:r>
              <a:rPr lang="en-US" sz="3000" dirty="0" err="1">
                <a:solidFill>
                  <a:srgbClr val="3F3F3C"/>
                </a:solidFill>
                <a:latin typeface="UTM Avo"/>
              </a:rPr>
              <a:t>Thiếu</a:t>
            </a:r>
            <a:r>
              <a:rPr lang="en-US" sz="3000" dirty="0">
                <a:solidFill>
                  <a:srgbClr val="3F3F3C"/>
                </a:solidFill>
                <a:latin typeface="UTM Avo"/>
              </a:rPr>
              <a:t> </a:t>
            </a:r>
            <a:r>
              <a:rPr lang="en-US" sz="3000" dirty="0" err="1">
                <a:solidFill>
                  <a:srgbClr val="3F3F3C"/>
                </a:solidFill>
                <a:latin typeface="UTM Avo"/>
              </a:rPr>
              <a:t>niên</a:t>
            </a:r>
            <a:r>
              <a:rPr lang="en-US" sz="3000" dirty="0">
                <a:solidFill>
                  <a:srgbClr val="3F3F3C"/>
                </a:solidFill>
                <a:latin typeface="UTM Avo"/>
              </a:rPr>
              <a:t> </a:t>
            </a:r>
            <a:r>
              <a:rPr lang="en-US" sz="3000" dirty="0" err="1">
                <a:solidFill>
                  <a:srgbClr val="3F3F3C"/>
                </a:solidFill>
                <a:latin typeface="UTM Avo"/>
              </a:rPr>
              <a:t>Tiền</a:t>
            </a:r>
            <a:r>
              <a:rPr lang="en-US" sz="3000" dirty="0">
                <a:solidFill>
                  <a:srgbClr val="3F3F3C"/>
                </a:solidFill>
                <a:latin typeface="UTM Avo"/>
              </a:rPr>
              <a:t> </a:t>
            </a:r>
            <a:r>
              <a:rPr lang="en-US" sz="3000" dirty="0" err="1">
                <a:solidFill>
                  <a:srgbClr val="3F3F3C"/>
                </a:solidFill>
                <a:latin typeface="UTM Avo"/>
              </a:rPr>
              <a:t>phong</a:t>
            </a:r>
            <a:r>
              <a:rPr lang="en-US" sz="3000" dirty="0">
                <a:solidFill>
                  <a:srgbClr val="3F3F3C"/>
                </a:solidFill>
                <a:latin typeface="UTM Avo"/>
              </a:rPr>
              <a:t>, </a:t>
            </a:r>
            <a:r>
              <a:rPr lang="en-US" sz="3000" dirty="0" err="1">
                <a:solidFill>
                  <a:srgbClr val="3F3F3C"/>
                </a:solidFill>
                <a:latin typeface="UTM Avo"/>
              </a:rPr>
              <a:t>Chủ</a:t>
            </a:r>
            <a:r>
              <a:rPr lang="en-US" sz="3000" dirty="0">
                <a:solidFill>
                  <a:srgbClr val="3F3F3C"/>
                </a:solidFill>
                <a:latin typeface="UTM Avo"/>
              </a:rPr>
              <a:t> </a:t>
            </a:r>
            <a:r>
              <a:rPr lang="en-US" sz="3000" dirty="0" err="1">
                <a:solidFill>
                  <a:srgbClr val="3F3F3C"/>
                </a:solidFill>
                <a:latin typeface="UTM Avo"/>
              </a:rPr>
              <a:t>nhật</a:t>
            </a:r>
            <a:r>
              <a:rPr lang="en-US" sz="3000" dirty="0">
                <a:solidFill>
                  <a:srgbClr val="3F3F3C"/>
                </a:solidFill>
                <a:latin typeface="UTM Avo"/>
              </a:rPr>
              <a:t>, </a:t>
            </a:r>
            <a:r>
              <a:rPr lang="en-US" sz="3000" dirty="0" err="1">
                <a:solidFill>
                  <a:srgbClr val="3F3F3C"/>
                </a:solidFill>
                <a:latin typeface="UTM Avo"/>
              </a:rPr>
              <a:t>số</a:t>
            </a:r>
            <a:r>
              <a:rPr lang="en-US" sz="3000" dirty="0">
                <a:solidFill>
                  <a:srgbClr val="3F3F3C"/>
                </a:solidFill>
                <a:latin typeface="UTM Avo"/>
              </a:rPr>
              <a:t> 37/2011)</a:t>
            </a:r>
          </a:p>
        </p:txBody>
      </p:sp>
    </p:spTree>
    <p:extLst>
      <p:ext uri="{BB962C8B-B14F-4D97-AF65-F5344CB8AC3E}">
        <p14:creationId xmlns:p14="http://schemas.microsoft.com/office/powerpoint/2010/main" val="1172992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2993" t="-61988" r="-12993" b="-61988"/>
            </a:stretch>
          </a:blipFill>
        </p:spPr>
      </p:sp>
      <p:sp>
        <p:nvSpPr>
          <p:cNvPr id="3" name="Freeform 3"/>
          <p:cNvSpPr/>
          <p:nvPr/>
        </p:nvSpPr>
        <p:spPr>
          <a:xfrm rot="10034853" flipV="1">
            <a:off x="52749" y="-1691453"/>
            <a:ext cx="6257555" cy="5474420"/>
          </a:xfrm>
          <a:custGeom>
            <a:avLst/>
            <a:gdLst/>
            <a:ahLst/>
            <a:cxnLst/>
            <a:rect l="l" t="t" r="r" b="b"/>
            <a:pathLst>
              <a:path w="9386333" h="8211630">
                <a:moveTo>
                  <a:pt x="0" y="8211630"/>
                </a:moveTo>
                <a:lnTo>
                  <a:pt x="9386333" y="8211630"/>
                </a:lnTo>
                <a:lnTo>
                  <a:pt x="9386333" y="0"/>
                </a:lnTo>
                <a:lnTo>
                  <a:pt x="0" y="0"/>
                </a:lnTo>
                <a:lnTo>
                  <a:pt x="0" y="821163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10034853" flipV="1">
            <a:off x="8240427" y="-2259513"/>
            <a:ext cx="6257555" cy="5474420"/>
          </a:xfrm>
          <a:custGeom>
            <a:avLst/>
            <a:gdLst/>
            <a:ahLst/>
            <a:cxnLst/>
            <a:rect l="l" t="t" r="r" b="b"/>
            <a:pathLst>
              <a:path w="9386333" h="8211630">
                <a:moveTo>
                  <a:pt x="0" y="8211629"/>
                </a:moveTo>
                <a:lnTo>
                  <a:pt x="9386334" y="8211629"/>
                </a:lnTo>
                <a:lnTo>
                  <a:pt x="9386334" y="0"/>
                </a:lnTo>
                <a:lnTo>
                  <a:pt x="0" y="0"/>
                </a:lnTo>
                <a:lnTo>
                  <a:pt x="0" y="8211629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3199798" flipV="1">
            <a:off x="6456083" y="2987381"/>
            <a:ext cx="6257555" cy="5474420"/>
          </a:xfrm>
          <a:custGeom>
            <a:avLst/>
            <a:gdLst/>
            <a:ahLst/>
            <a:cxnLst/>
            <a:rect l="l" t="t" r="r" b="b"/>
            <a:pathLst>
              <a:path w="9386333" h="8211630">
                <a:moveTo>
                  <a:pt x="0" y="8211630"/>
                </a:moveTo>
                <a:lnTo>
                  <a:pt x="9386333" y="8211630"/>
                </a:lnTo>
                <a:lnTo>
                  <a:pt x="9386333" y="0"/>
                </a:lnTo>
                <a:lnTo>
                  <a:pt x="0" y="0"/>
                </a:lnTo>
                <a:lnTo>
                  <a:pt x="0" y="821163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237679" y="294141"/>
            <a:ext cx="11716643" cy="6269719"/>
            <a:chOff x="0" y="0"/>
            <a:chExt cx="4628797" cy="247692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628797" cy="2476926"/>
            </a:xfrm>
            <a:custGeom>
              <a:avLst/>
              <a:gdLst/>
              <a:ahLst/>
              <a:cxnLst/>
              <a:rect l="l" t="t" r="r" b="b"/>
              <a:pathLst>
                <a:path w="4628797" h="2476926">
                  <a:moveTo>
                    <a:pt x="22466" y="0"/>
                  </a:moveTo>
                  <a:lnTo>
                    <a:pt x="4606331" y="0"/>
                  </a:lnTo>
                  <a:cubicBezTo>
                    <a:pt x="4612289" y="0"/>
                    <a:pt x="4618004" y="2367"/>
                    <a:pt x="4622217" y="6580"/>
                  </a:cubicBezTo>
                  <a:cubicBezTo>
                    <a:pt x="4626430" y="10793"/>
                    <a:pt x="4628797" y="16508"/>
                    <a:pt x="4628797" y="22466"/>
                  </a:cubicBezTo>
                  <a:lnTo>
                    <a:pt x="4628797" y="2454460"/>
                  </a:lnTo>
                  <a:cubicBezTo>
                    <a:pt x="4628797" y="2460418"/>
                    <a:pt x="4626430" y="2466133"/>
                    <a:pt x="4622217" y="2470346"/>
                  </a:cubicBezTo>
                  <a:cubicBezTo>
                    <a:pt x="4618004" y="2474559"/>
                    <a:pt x="4612289" y="2476926"/>
                    <a:pt x="4606331" y="2476926"/>
                  </a:cubicBezTo>
                  <a:lnTo>
                    <a:pt x="22466" y="2476926"/>
                  </a:lnTo>
                  <a:cubicBezTo>
                    <a:pt x="16508" y="2476926"/>
                    <a:pt x="10793" y="2474559"/>
                    <a:pt x="6580" y="2470346"/>
                  </a:cubicBezTo>
                  <a:cubicBezTo>
                    <a:pt x="2367" y="2466133"/>
                    <a:pt x="0" y="2460418"/>
                    <a:pt x="0" y="2454460"/>
                  </a:cubicBezTo>
                  <a:lnTo>
                    <a:pt x="0" y="22466"/>
                  </a:lnTo>
                  <a:cubicBezTo>
                    <a:pt x="0" y="16508"/>
                    <a:pt x="2367" y="10793"/>
                    <a:pt x="6580" y="6580"/>
                  </a:cubicBezTo>
                  <a:cubicBezTo>
                    <a:pt x="10793" y="2367"/>
                    <a:pt x="16508" y="0"/>
                    <a:pt x="22466" y="0"/>
                  </a:cubicBezTo>
                  <a:close/>
                </a:path>
              </a:pathLst>
            </a:custGeom>
            <a:solidFill>
              <a:srgbClr val="FFEEC8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4628797" cy="2505501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494"/>
                </a:lnSpc>
              </a:pPr>
              <a:endParaRPr sz="1200"/>
            </a:p>
          </p:txBody>
        </p:sp>
      </p:grpSp>
      <p:sp>
        <p:nvSpPr>
          <p:cNvPr id="9" name="Freeform 9"/>
          <p:cNvSpPr/>
          <p:nvPr/>
        </p:nvSpPr>
        <p:spPr>
          <a:xfrm>
            <a:off x="6693460" y="2627125"/>
            <a:ext cx="4929569" cy="3906683"/>
          </a:xfrm>
          <a:custGeom>
            <a:avLst/>
            <a:gdLst/>
            <a:ahLst/>
            <a:cxnLst/>
            <a:rect l="l" t="t" r="r" b="b"/>
            <a:pathLst>
              <a:path w="7394354" h="5860025">
                <a:moveTo>
                  <a:pt x="0" y="0"/>
                </a:moveTo>
                <a:lnTo>
                  <a:pt x="7394353" y="0"/>
                </a:lnTo>
                <a:lnTo>
                  <a:pt x="7394353" y="5860026"/>
                </a:lnTo>
                <a:lnTo>
                  <a:pt x="0" y="586002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715309" y="558800"/>
            <a:ext cx="10907721" cy="33983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334"/>
              </a:lnSpc>
            </a:pPr>
            <a:r>
              <a:rPr lang="en-US" sz="3334" dirty="0">
                <a:solidFill>
                  <a:srgbClr val="3F3F3C"/>
                </a:solidFill>
                <a:latin typeface="UTM Avo Bold"/>
              </a:rPr>
              <a:t>- </a:t>
            </a:r>
            <a:r>
              <a:rPr lang="en-US" sz="3334" dirty="0" err="1">
                <a:solidFill>
                  <a:srgbClr val="3F3F3C"/>
                </a:solidFill>
                <a:latin typeface="UTM Avo Bold"/>
              </a:rPr>
              <a:t>Em</a:t>
            </a:r>
            <a:r>
              <a:rPr lang="en-US" sz="3334" dirty="0">
                <a:solidFill>
                  <a:srgbClr val="3F3F3C"/>
                </a:solidFill>
                <a:latin typeface="UTM Avo Bold"/>
              </a:rPr>
              <a:t> </a:t>
            </a:r>
            <a:r>
              <a:rPr lang="en-US" sz="3334" dirty="0" err="1">
                <a:solidFill>
                  <a:srgbClr val="3F3F3C"/>
                </a:solidFill>
                <a:latin typeface="UTM Avo Bold"/>
              </a:rPr>
              <a:t>có</a:t>
            </a:r>
            <a:r>
              <a:rPr lang="en-US" sz="3334" dirty="0">
                <a:solidFill>
                  <a:srgbClr val="3F3F3C"/>
                </a:solidFill>
                <a:latin typeface="UTM Avo Bold"/>
              </a:rPr>
              <a:t> </a:t>
            </a:r>
            <a:r>
              <a:rPr lang="en-US" sz="3334" dirty="0" err="1">
                <a:solidFill>
                  <a:srgbClr val="3F3F3C"/>
                </a:solidFill>
                <a:latin typeface="UTM Avo Bold"/>
              </a:rPr>
              <a:t>nhận</a:t>
            </a:r>
            <a:r>
              <a:rPr lang="en-US" sz="3334" dirty="0">
                <a:solidFill>
                  <a:srgbClr val="3F3F3C"/>
                </a:solidFill>
                <a:latin typeface="UTM Avo Bold"/>
              </a:rPr>
              <a:t> </a:t>
            </a:r>
            <a:r>
              <a:rPr lang="en-US" sz="3334" dirty="0" err="1">
                <a:solidFill>
                  <a:srgbClr val="3F3F3C"/>
                </a:solidFill>
                <a:latin typeface="UTM Avo Bold"/>
              </a:rPr>
              <a:t>xét</a:t>
            </a:r>
            <a:r>
              <a:rPr lang="en-US" sz="3334" dirty="0">
                <a:solidFill>
                  <a:srgbClr val="3F3F3C"/>
                </a:solidFill>
                <a:latin typeface="UTM Avo Bold"/>
              </a:rPr>
              <a:t> </a:t>
            </a:r>
            <a:r>
              <a:rPr lang="en-US" sz="3334" dirty="0" err="1">
                <a:solidFill>
                  <a:srgbClr val="3F3F3C"/>
                </a:solidFill>
                <a:latin typeface="UTM Avo Bold"/>
              </a:rPr>
              <a:t>gì</a:t>
            </a:r>
            <a:r>
              <a:rPr lang="en-US" sz="3334" dirty="0">
                <a:solidFill>
                  <a:srgbClr val="3F3F3C"/>
                </a:solidFill>
                <a:latin typeface="UTM Avo Bold"/>
              </a:rPr>
              <a:t> </a:t>
            </a:r>
            <a:r>
              <a:rPr lang="en-US" sz="3334" dirty="0" err="1">
                <a:solidFill>
                  <a:srgbClr val="3F3F3C"/>
                </a:solidFill>
                <a:latin typeface="UTM Avo Bold"/>
              </a:rPr>
              <a:t>về</a:t>
            </a:r>
            <a:r>
              <a:rPr lang="en-US" sz="3334" dirty="0">
                <a:solidFill>
                  <a:srgbClr val="3F3F3C"/>
                </a:solidFill>
                <a:latin typeface="UTM Avo Bold"/>
              </a:rPr>
              <a:t> </a:t>
            </a:r>
            <a:r>
              <a:rPr lang="en-US" sz="3334" dirty="0" err="1">
                <a:solidFill>
                  <a:srgbClr val="3F3F3C"/>
                </a:solidFill>
                <a:latin typeface="UTM Avo Bold"/>
              </a:rPr>
              <a:t>việc</a:t>
            </a:r>
            <a:r>
              <a:rPr lang="en-US" sz="3334" dirty="0">
                <a:solidFill>
                  <a:srgbClr val="3F3F3C"/>
                </a:solidFill>
                <a:latin typeface="UTM Avo Bold"/>
              </a:rPr>
              <a:t> </a:t>
            </a:r>
            <a:r>
              <a:rPr lang="en-US" sz="3334" dirty="0" err="1">
                <a:solidFill>
                  <a:srgbClr val="3F3F3C"/>
                </a:solidFill>
                <a:latin typeface="UTM Avo Bold"/>
              </a:rPr>
              <a:t>làm</a:t>
            </a:r>
            <a:r>
              <a:rPr lang="en-US" sz="3334" dirty="0">
                <a:solidFill>
                  <a:srgbClr val="3F3F3C"/>
                </a:solidFill>
                <a:latin typeface="UTM Avo Bold"/>
              </a:rPr>
              <a:t> </a:t>
            </a:r>
            <a:r>
              <a:rPr lang="en-US" sz="3334" dirty="0" err="1">
                <a:solidFill>
                  <a:srgbClr val="3F3F3C"/>
                </a:solidFill>
                <a:latin typeface="UTM Avo Bold"/>
              </a:rPr>
              <a:t>của</a:t>
            </a:r>
            <a:r>
              <a:rPr lang="en-US" sz="3334" dirty="0">
                <a:solidFill>
                  <a:srgbClr val="3F3F3C"/>
                </a:solidFill>
                <a:latin typeface="UTM Avo Bold"/>
              </a:rPr>
              <a:t> </a:t>
            </a:r>
            <a:r>
              <a:rPr lang="en-US" sz="3334" dirty="0" err="1">
                <a:solidFill>
                  <a:srgbClr val="3F3F3C"/>
                </a:solidFill>
                <a:latin typeface="UTM Avo Bold"/>
              </a:rPr>
              <a:t>các</a:t>
            </a:r>
            <a:r>
              <a:rPr lang="en-US" sz="3334" dirty="0">
                <a:solidFill>
                  <a:srgbClr val="3F3F3C"/>
                </a:solidFill>
                <a:latin typeface="UTM Avo Bold"/>
              </a:rPr>
              <a:t> </a:t>
            </a:r>
            <a:r>
              <a:rPr lang="en-US" sz="3334" dirty="0" err="1">
                <a:solidFill>
                  <a:srgbClr val="3F3F3C"/>
                </a:solidFill>
                <a:latin typeface="UTM Avo Bold"/>
              </a:rPr>
              <a:t>bạn</a:t>
            </a:r>
            <a:r>
              <a:rPr lang="en-US" sz="3334" dirty="0">
                <a:solidFill>
                  <a:srgbClr val="3F3F3C"/>
                </a:solidFill>
                <a:latin typeface="UTM Avo Bold"/>
              </a:rPr>
              <a:t> </a:t>
            </a:r>
            <a:r>
              <a:rPr lang="en-US" sz="3334" dirty="0" err="1">
                <a:solidFill>
                  <a:srgbClr val="3F3F3C"/>
                </a:solidFill>
                <a:latin typeface="UTM Avo Bold"/>
              </a:rPr>
              <a:t>học</a:t>
            </a:r>
            <a:r>
              <a:rPr lang="en-US" sz="3334" dirty="0">
                <a:solidFill>
                  <a:srgbClr val="3F3F3C"/>
                </a:solidFill>
                <a:latin typeface="UTM Avo Bold"/>
              </a:rPr>
              <a:t> </a:t>
            </a:r>
            <a:r>
              <a:rPr lang="en-US" sz="3334" dirty="0" err="1">
                <a:solidFill>
                  <a:srgbClr val="3F3F3C"/>
                </a:solidFill>
                <a:latin typeface="UTM Avo Bold"/>
              </a:rPr>
              <a:t>sinh</a:t>
            </a:r>
            <a:r>
              <a:rPr lang="en-US" sz="3334" dirty="0">
                <a:solidFill>
                  <a:srgbClr val="3F3F3C"/>
                </a:solidFill>
                <a:latin typeface="UTM Avo Bold"/>
              </a:rPr>
              <a:t> </a:t>
            </a:r>
            <a:r>
              <a:rPr lang="en-US" sz="3334" dirty="0" err="1">
                <a:solidFill>
                  <a:srgbClr val="3F3F3C"/>
                </a:solidFill>
                <a:latin typeface="UTM Avo Bold"/>
              </a:rPr>
              <a:t>đối</a:t>
            </a:r>
            <a:r>
              <a:rPr lang="en-US" sz="3334" dirty="0">
                <a:solidFill>
                  <a:srgbClr val="3F3F3C"/>
                </a:solidFill>
                <a:latin typeface="UTM Avo Bold"/>
              </a:rPr>
              <a:t> </a:t>
            </a:r>
            <a:r>
              <a:rPr lang="en-US" sz="3334" dirty="0" err="1">
                <a:solidFill>
                  <a:srgbClr val="3F3F3C"/>
                </a:solidFill>
                <a:latin typeface="UTM Avo Bold"/>
              </a:rPr>
              <a:t>với</a:t>
            </a:r>
            <a:r>
              <a:rPr lang="en-US" sz="3334" dirty="0">
                <a:solidFill>
                  <a:srgbClr val="3F3F3C"/>
                </a:solidFill>
                <a:latin typeface="UTM Avo Bold"/>
              </a:rPr>
              <a:t> </a:t>
            </a:r>
            <a:r>
              <a:rPr lang="en-US" sz="3334" dirty="0" err="1">
                <a:solidFill>
                  <a:srgbClr val="3F3F3C"/>
                </a:solidFill>
                <a:latin typeface="UTM Avo Bold"/>
              </a:rPr>
              <a:t>bộ</a:t>
            </a:r>
            <a:r>
              <a:rPr lang="en-US" sz="3334" dirty="0">
                <a:solidFill>
                  <a:srgbClr val="3F3F3C"/>
                </a:solidFill>
                <a:latin typeface="UTM Avo Bold"/>
              </a:rPr>
              <a:t> </a:t>
            </a:r>
            <a:r>
              <a:rPr lang="en-US" sz="3334" dirty="0" err="1">
                <a:solidFill>
                  <a:srgbClr val="3F3F3C"/>
                </a:solidFill>
                <a:latin typeface="UTM Avo Bold"/>
              </a:rPr>
              <a:t>bàn</a:t>
            </a:r>
            <a:r>
              <a:rPr lang="en-US" sz="3334" dirty="0">
                <a:solidFill>
                  <a:srgbClr val="3F3F3C"/>
                </a:solidFill>
                <a:latin typeface="UTM Avo Bold"/>
              </a:rPr>
              <a:t> </a:t>
            </a:r>
            <a:r>
              <a:rPr lang="en-US" sz="3334" dirty="0" err="1">
                <a:solidFill>
                  <a:srgbClr val="3F3F3C"/>
                </a:solidFill>
                <a:latin typeface="UTM Avo Bold"/>
              </a:rPr>
              <a:t>ghế</a:t>
            </a:r>
            <a:r>
              <a:rPr lang="en-US" sz="3334" dirty="0">
                <a:solidFill>
                  <a:srgbClr val="3F3F3C"/>
                </a:solidFill>
                <a:latin typeface="UTM Avo Bold"/>
              </a:rPr>
              <a:t> </a:t>
            </a:r>
            <a:r>
              <a:rPr lang="en-US" sz="3334" dirty="0" err="1">
                <a:solidFill>
                  <a:srgbClr val="3F3F3C"/>
                </a:solidFill>
                <a:latin typeface="UTM Avo Bold"/>
              </a:rPr>
              <a:t>đá</a:t>
            </a:r>
            <a:r>
              <a:rPr lang="en-US" sz="3334" dirty="0">
                <a:solidFill>
                  <a:srgbClr val="3F3F3C"/>
                </a:solidFill>
                <a:latin typeface="UTM Avo Bold"/>
              </a:rPr>
              <a:t>? </a:t>
            </a:r>
            <a:r>
              <a:rPr lang="en-US" sz="3334" dirty="0" err="1">
                <a:solidFill>
                  <a:srgbClr val="3F3F3C"/>
                </a:solidFill>
                <a:latin typeface="UTM Avo Bold"/>
              </a:rPr>
              <a:t>Việc</a:t>
            </a:r>
            <a:r>
              <a:rPr lang="en-US" sz="3334" dirty="0">
                <a:solidFill>
                  <a:srgbClr val="3F3F3C"/>
                </a:solidFill>
                <a:latin typeface="UTM Avo Bold"/>
              </a:rPr>
              <a:t> </a:t>
            </a:r>
            <a:r>
              <a:rPr lang="en-US" sz="3334" dirty="0" err="1">
                <a:solidFill>
                  <a:srgbClr val="3F3F3C"/>
                </a:solidFill>
                <a:latin typeface="UTM Avo Bold"/>
              </a:rPr>
              <a:t>làm</a:t>
            </a:r>
            <a:r>
              <a:rPr lang="en-US" sz="3334" dirty="0">
                <a:solidFill>
                  <a:srgbClr val="3F3F3C"/>
                </a:solidFill>
                <a:latin typeface="UTM Avo Bold"/>
              </a:rPr>
              <a:t> </a:t>
            </a:r>
            <a:r>
              <a:rPr lang="en-US" sz="3334" dirty="0" err="1">
                <a:solidFill>
                  <a:srgbClr val="3F3F3C"/>
                </a:solidFill>
                <a:latin typeface="UTM Avo Bold"/>
              </a:rPr>
              <a:t>đó</a:t>
            </a:r>
            <a:r>
              <a:rPr lang="en-US" sz="3334" dirty="0">
                <a:solidFill>
                  <a:srgbClr val="3F3F3C"/>
                </a:solidFill>
                <a:latin typeface="UTM Avo Bold"/>
              </a:rPr>
              <a:t> </a:t>
            </a:r>
            <a:r>
              <a:rPr lang="en-US" sz="3334" dirty="0" err="1">
                <a:solidFill>
                  <a:srgbClr val="3F3F3C"/>
                </a:solidFill>
                <a:latin typeface="UTM Avo Bold"/>
              </a:rPr>
              <a:t>gây</a:t>
            </a:r>
            <a:r>
              <a:rPr lang="en-US" sz="3334" dirty="0">
                <a:solidFill>
                  <a:srgbClr val="3F3F3C"/>
                </a:solidFill>
                <a:latin typeface="UTM Avo Bold"/>
              </a:rPr>
              <a:t> </a:t>
            </a:r>
            <a:r>
              <a:rPr lang="en-US" sz="3334" dirty="0" err="1">
                <a:solidFill>
                  <a:srgbClr val="3F3F3C"/>
                </a:solidFill>
                <a:latin typeface="UTM Avo Bold"/>
              </a:rPr>
              <a:t>ra</a:t>
            </a:r>
            <a:r>
              <a:rPr lang="en-US" sz="3334" dirty="0">
                <a:solidFill>
                  <a:srgbClr val="3F3F3C"/>
                </a:solidFill>
                <a:latin typeface="UTM Avo Bold"/>
              </a:rPr>
              <a:t> </a:t>
            </a:r>
            <a:r>
              <a:rPr lang="en-US" sz="3334" dirty="0" err="1">
                <a:solidFill>
                  <a:srgbClr val="3F3F3C"/>
                </a:solidFill>
                <a:latin typeface="UTM Avo Bold"/>
              </a:rPr>
              <a:t>hậu</a:t>
            </a:r>
            <a:r>
              <a:rPr lang="en-US" sz="3334" dirty="0">
                <a:solidFill>
                  <a:srgbClr val="3F3F3C"/>
                </a:solidFill>
                <a:latin typeface="UTM Avo Bold"/>
              </a:rPr>
              <a:t> </a:t>
            </a:r>
            <a:r>
              <a:rPr lang="en-US" sz="3334" dirty="0" err="1">
                <a:solidFill>
                  <a:srgbClr val="3F3F3C"/>
                </a:solidFill>
                <a:latin typeface="UTM Avo Bold"/>
              </a:rPr>
              <a:t>quả</a:t>
            </a:r>
            <a:r>
              <a:rPr lang="en-US" sz="3334" dirty="0">
                <a:solidFill>
                  <a:srgbClr val="3F3F3C"/>
                </a:solidFill>
                <a:latin typeface="UTM Avo Bold"/>
              </a:rPr>
              <a:t> </a:t>
            </a:r>
            <a:r>
              <a:rPr lang="en-US" sz="3334" dirty="0" err="1">
                <a:solidFill>
                  <a:srgbClr val="3F3F3C"/>
                </a:solidFill>
                <a:latin typeface="UTM Avo Bold"/>
              </a:rPr>
              <a:t>gì</a:t>
            </a:r>
            <a:r>
              <a:rPr lang="en-US" sz="3334" dirty="0">
                <a:solidFill>
                  <a:srgbClr val="3F3F3C"/>
                </a:solidFill>
                <a:latin typeface="UTM Avo Bold"/>
              </a:rPr>
              <a:t>?</a:t>
            </a:r>
          </a:p>
          <a:p>
            <a:pPr algn="just">
              <a:lnSpc>
                <a:spcPts val="5334"/>
              </a:lnSpc>
            </a:pPr>
            <a:r>
              <a:rPr lang="en-US" sz="3334" dirty="0">
                <a:solidFill>
                  <a:srgbClr val="3F3F3C"/>
                </a:solidFill>
                <a:latin typeface="UTM Avo Bold"/>
              </a:rPr>
              <a:t>- Theo </a:t>
            </a:r>
            <a:r>
              <a:rPr lang="en-US" sz="3334" dirty="0" err="1">
                <a:solidFill>
                  <a:srgbClr val="3F3F3C"/>
                </a:solidFill>
                <a:latin typeface="UTM Avo Bold"/>
              </a:rPr>
              <a:t>em</a:t>
            </a:r>
            <a:r>
              <a:rPr lang="en-US" sz="3334" dirty="0">
                <a:solidFill>
                  <a:srgbClr val="3F3F3C"/>
                </a:solidFill>
                <a:latin typeface="UTM Avo Bold"/>
              </a:rPr>
              <a:t>, </a:t>
            </a:r>
            <a:r>
              <a:rPr lang="en-US" sz="3334" dirty="0" err="1">
                <a:solidFill>
                  <a:srgbClr val="3F3F3C"/>
                </a:solidFill>
                <a:latin typeface="UTM Avo Bold"/>
              </a:rPr>
              <a:t>vì</a:t>
            </a:r>
            <a:r>
              <a:rPr lang="en-US" sz="3334" dirty="0">
                <a:solidFill>
                  <a:srgbClr val="3F3F3C"/>
                </a:solidFill>
                <a:latin typeface="UTM Avo Bold"/>
              </a:rPr>
              <a:t> </a:t>
            </a:r>
            <a:r>
              <a:rPr lang="en-US" sz="3334" dirty="0" err="1">
                <a:solidFill>
                  <a:srgbClr val="3F3F3C"/>
                </a:solidFill>
                <a:latin typeface="UTM Avo Bold"/>
              </a:rPr>
              <a:t>sao</a:t>
            </a:r>
            <a:r>
              <a:rPr lang="en-US" sz="3334" dirty="0">
                <a:solidFill>
                  <a:srgbClr val="3F3F3C"/>
                </a:solidFill>
                <a:latin typeface="UTM Avo Bold"/>
              </a:rPr>
              <a:t> </a:t>
            </a:r>
            <a:r>
              <a:rPr lang="en-US" sz="3334" dirty="0" err="1">
                <a:solidFill>
                  <a:srgbClr val="3F3F3C"/>
                </a:solidFill>
                <a:latin typeface="UTM Avo Bold"/>
              </a:rPr>
              <a:t>phải</a:t>
            </a:r>
            <a:r>
              <a:rPr lang="en-US" sz="3334" dirty="0">
                <a:solidFill>
                  <a:srgbClr val="3F3F3C"/>
                </a:solidFill>
                <a:latin typeface="UTM Avo Bold"/>
              </a:rPr>
              <a:t> </a:t>
            </a:r>
            <a:r>
              <a:rPr lang="en-US" sz="3334" dirty="0" err="1">
                <a:solidFill>
                  <a:srgbClr val="3F3F3C"/>
                </a:solidFill>
                <a:latin typeface="UTM Avo Bold"/>
              </a:rPr>
              <a:t>bảo</a:t>
            </a:r>
            <a:r>
              <a:rPr lang="en-US" sz="3334" dirty="0">
                <a:solidFill>
                  <a:srgbClr val="3F3F3C"/>
                </a:solidFill>
                <a:latin typeface="UTM Avo Bold"/>
              </a:rPr>
              <a:t> </a:t>
            </a:r>
            <a:r>
              <a:rPr lang="en-US" sz="3334" dirty="0" err="1">
                <a:solidFill>
                  <a:srgbClr val="3F3F3C"/>
                </a:solidFill>
                <a:latin typeface="UTM Avo Bold"/>
              </a:rPr>
              <a:t>vệ</a:t>
            </a:r>
            <a:r>
              <a:rPr lang="en-US" sz="3334" dirty="0">
                <a:solidFill>
                  <a:srgbClr val="3F3F3C"/>
                </a:solidFill>
                <a:latin typeface="UTM Avo Bold"/>
              </a:rPr>
              <a:t> </a:t>
            </a:r>
          </a:p>
          <a:p>
            <a:pPr algn="just">
              <a:lnSpc>
                <a:spcPts val="5334"/>
              </a:lnSpc>
            </a:pPr>
            <a:r>
              <a:rPr lang="en-US" sz="3334" dirty="0" err="1">
                <a:solidFill>
                  <a:srgbClr val="3F3F3C"/>
                </a:solidFill>
                <a:latin typeface="UTM Avo Bold"/>
              </a:rPr>
              <a:t>của</a:t>
            </a:r>
            <a:r>
              <a:rPr lang="en-US" sz="3334" dirty="0">
                <a:solidFill>
                  <a:srgbClr val="3F3F3C"/>
                </a:solidFill>
                <a:latin typeface="UTM Avo Bold"/>
              </a:rPr>
              <a:t> </a:t>
            </a:r>
            <a:r>
              <a:rPr lang="en-US" sz="3334" dirty="0" err="1">
                <a:solidFill>
                  <a:srgbClr val="3F3F3C"/>
                </a:solidFill>
                <a:latin typeface="UTM Avo Bold"/>
              </a:rPr>
              <a:t>công</a:t>
            </a:r>
            <a:r>
              <a:rPr lang="en-US" sz="3334" dirty="0">
                <a:solidFill>
                  <a:srgbClr val="3F3F3C"/>
                </a:solidFill>
                <a:latin typeface="UTM Avo Bold"/>
              </a:rPr>
              <a:t>?</a:t>
            </a:r>
          </a:p>
          <a:p>
            <a:pPr algn="ctr">
              <a:lnSpc>
                <a:spcPts val="5334"/>
              </a:lnSpc>
            </a:pPr>
            <a:endParaRPr lang="en-US" sz="3334" dirty="0">
              <a:solidFill>
                <a:srgbClr val="3F3F3C"/>
              </a:solidFill>
              <a:latin typeface="UTM Avo Bold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05070" y="3762254"/>
            <a:ext cx="3174259" cy="1930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265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2993" t="-61988" r="-12993" b="-61988"/>
            </a:stretch>
          </a:blipFill>
        </p:spPr>
      </p:sp>
      <p:sp>
        <p:nvSpPr>
          <p:cNvPr id="3" name="Freeform 3"/>
          <p:cNvSpPr/>
          <p:nvPr/>
        </p:nvSpPr>
        <p:spPr>
          <a:xfrm rot="10034853" flipV="1">
            <a:off x="52749" y="-1691453"/>
            <a:ext cx="6257555" cy="5474420"/>
          </a:xfrm>
          <a:custGeom>
            <a:avLst/>
            <a:gdLst/>
            <a:ahLst/>
            <a:cxnLst/>
            <a:rect l="l" t="t" r="r" b="b"/>
            <a:pathLst>
              <a:path w="9386333" h="8211630">
                <a:moveTo>
                  <a:pt x="0" y="8211630"/>
                </a:moveTo>
                <a:lnTo>
                  <a:pt x="9386333" y="8211630"/>
                </a:lnTo>
                <a:lnTo>
                  <a:pt x="9386333" y="0"/>
                </a:lnTo>
                <a:lnTo>
                  <a:pt x="0" y="0"/>
                </a:lnTo>
                <a:lnTo>
                  <a:pt x="0" y="821163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10034853" flipV="1">
            <a:off x="8240427" y="-2259513"/>
            <a:ext cx="6257555" cy="5474420"/>
          </a:xfrm>
          <a:custGeom>
            <a:avLst/>
            <a:gdLst/>
            <a:ahLst/>
            <a:cxnLst/>
            <a:rect l="l" t="t" r="r" b="b"/>
            <a:pathLst>
              <a:path w="9386333" h="8211630">
                <a:moveTo>
                  <a:pt x="0" y="8211629"/>
                </a:moveTo>
                <a:lnTo>
                  <a:pt x="9386334" y="8211629"/>
                </a:lnTo>
                <a:lnTo>
                  <a:pt x="9386334" y="0"/>
                </a:lnTo>
                <a:lnTo>
                  <a:pt x="0" y="0"/>
                </a:lnTo>
                <a:lnTo>
                  <a:pt x="0" y="8211629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3199798" flipV="1">
            <a:off x="6536013" y="3019353"/>
            <a:ext cx="6257555" cy="5474420"/>
          </a:xfrm>
          <a:custGeom>
            <a:avLst/>
            <a:gdLst/>
            <a:ahLst/>
            <a:cxnLst/>
            <a:rect l="l" t="t" r="r" b="b"/>
            <a:pathLst>
              <a:path w="9386333" h="8211630">
                <a:moveTo>
                  <a:pt x="0" y="8211630"/>
                </a:moveTo>
                <a:lnTo>
                  <a:pt x="9386334" y="8211630"/>
                </a:lnTo>
                <a:lnTo>
                  <a:pt x="9386334" y="0"/>
                </a:lnTo>
                <a:lnTo>
                  <a:pt x="0" y="0"/>
                </a:lnTo>
                <a:lnTo>
                  <a:pt x="0" y="821163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237679" y="294141"/>
            <a:ext cx="11716643" cy="6269719"/>
            <a:chOff x="0" y="0"/>
            <a:chExt cx="4628797" cy="247692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628797" cy="2476926"/>
            </a:xfrm>
            <a:custGeom>
              <a:avLst/>
              <a:gdLst/>
              <a:ahLst/>
              <a:cxnLst/>
              <a:rect l="l" t="t" r="r" b="b"/>
              <a:pathLst>
                <a:path w="4628797" h="2476926">
                  <a:moveTo>
                    <a:pt x="22466" y="0"/>
                  </a:moveTo>
                  <a:lnTo>
                    <a:pt x="4606331" y="0"/>
                  </a:lnTo>
                  <a:cubicBezTo>
                    <a:pt x="4612289" y="0"/>
                    <a:pt x="4618004" y="2367"/>
                    <a:pt x="4622217" y="6580"/>
                  </a:cubicBezTo>
                  <a:cubicBezTo>
                    <a:pt x="4626430" y="10793"/>
                    <a:pt x="4628797" y="16508"/>
                    <a:pt x="4628797" y="22466"/>
                  </a:cubicBezTo>
                  <a:lnTo>
                    <a:pt x="4628797" y="2454460"/>
                  </a:lnTo>
                  <a:cubicBezTo>
                    <a:pt x="4628797" y="2460418"/>
                    <a:pt x="4626430" y="2466133"/>
                    <a:pt x="4622217" y="2470346"/>
                  </a:cubicBezTo>
                  <a:cubicBezTo>
                    <a:pt x="4618004" y="2474559"/>
                    <a:pt x="4612289" y="2476926"/>
                    <a:pt x="4606331" y="2476926"/>
                  </a:cubicBezTo>
                  <a:lnTo>
                    <a:pt x="22466" y="2476926"/>
                  </a:lnTo>
                  <a:cubicBezTo>
                    <a:pt x="16508" y="2476926"/>
                    <a:pt x="10793" y="2474559"/>
                    <a:pt x="6580" y="2470346"/>
                  </a:cubicBezTo>
                  <a:cubicBezTo>
                    <a:pt x="2367" y="2466133"/>
                    <a:pt x="0" y="2460418"/>
                    <a:pt x="0" y="2454460"/>
                  </a:cubicBezTo>
                  <a:lnTo>
                    <a:pt x="0" y="22466"/>
                  </a:lnTo>
                  <a:cubicBezTo>
                    <a:pt x="0" y="16508"/>
                    <a:pt x="2367" y="10793"/>
                    <a:pt x="6580" y="6580"/>
                  </a:cubicBezTo>
                  <a:cubicBezTo>
                    <a:pt x="10793" y="2367"/>
                    <a:pt x="16508" y="0"/>
                    <a:pt x="22466" y="0"/>
                  </a:cubicBezTo>
                  <a:close/>
                </a:path>
              </a:pathLst>
            </a:custGeom>
            <a:solidFill>
              <a:srgbClr val="FFEEC8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4628797" cy="2505501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494"/>
                </a:lnSpc>
              </a:pPr>
              <a:endParaRPr sz="1200"/>
            </a:p>
          </p:txBody>
        </p:sp>
      </p:grpSp>
      <p:sp>
        <p:nvSpPr>
          <p:cNvPr id="9" name="Freeform 9"/>
          <p:cNvSpPr/>
          <p:nvPr/>
        </p:nvSpPr>
        <p:spPr>
          <a:xfrm>
            <a:off x="685801" y="3574117"/>
            <a:ext cx="10992459" cy="2390860"/>
          </a:xfrm>
          <a:custGeom>
            <a:avLst/>
            <a:gdLst/>
            <a:ahLst/>
            <a:cxnLst/>
            <a:rect l="l" t="t" r="r" b="b"/>
            <a:pathLst>
              <a:path w="16488689" h="3586290">
                <a:moveTo>
                  <a:pt x="0" y="0"/>
                </a:moveTo>
                <a:lnTo>
                  <a:pt x="16488689" y="0"/>
                </a:lnTo>
                <a:lnTo>
                  <a:pt x="16488689" y="3586290"/>
                </a:lnTo>
                <a:lnTo>
                  <a:pt x="0" y="358629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1837746" y="1086341"/>
            <a:ext cx="8949482" cy="2039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334"/>
              </a:lnSpc>
            </a:pPr>
            <a:r>
              <a:rPr lang="en-US" sz="3334" dirty="0" err="1">
                <a:solidFill>
                  <a:srgbClr val="3F3F3C"/>
                </a:solidFill>
                <a:latin typeface="UTM Avo Bold"/>
              </a:rPr>
              <a:t>Em</a:t>
            </a:r>
            <a:r>
              <a:rPr lang="en-US" sz="3334" dirty="0">
                <a:solidFill>
                  <a:srgbClr val="3F3F3C"/>
                </a:solidFill>
                <a:latin typeface="UTM Avo Bold"/>
              </a:rPr>
              <a:t> </a:t>
            </a:r>
            <a:r>
              <a:rPr lang="en-US" sz="3334" dirty="0" err="1">
                <a:solidFill>
                  <a:srgbClr val="3F3F3C"/>
                </a:solidFill>
                <a:latin typeface="UTM Avo Bold"/>
              </a:rPr>
              <a:t>có</a:t>
            </a:r>
            <a:r>
              <a:rPr lang="en-US" sz="3334" dirty="0">
                <a:solidFill>
                  <a:srgbClr val="3F3F3C"/>
                </a:solidFill>
                <a:latin typeface="UTM Avo Bold"/>
              </a:rPr>
              <a:t> </a:t>
            </a:r>
            <a:r>
              <a:rPr lang="en-US" sz="3334" dirty="0" err="1">
                <a:solidFill>
                  <a:srgbClr val="3F3F3C"/>
                </a:solidFill>
                <a:latin typeface="UTM Avo Bold"/>
              </a:rPr>
              <a:t>nhận</a:t>
            </a:r>
            <a:r>
              <a:rPr lang="en-US" sz="3334" dirty="0">
                <a:solidFill>
                  <a:srgbClr val="3F3F3C"/>
                </a:solidFill>
                <a:latin typeface="UTM Avo Bold"/>
              </a:rPr>
              <a:t> </a:t>
            </a:r>
            <a:r>
              <a:rPr lang="en-US" sz="3334" dirty="0" err="1">
                <a:solidFill>
                  <a:srgbClr val="3F3F3C"/>
                </a:solidFill>
                <a:latin typeface="UTM Avo Bold"/>
              </a:rPr>
              <a:t>xét</a:t>
            </a:r>
            <a:r>
              <a:rPr lang="en-US" sz="3334" dirty="0">
                <a:solidFill>
                  <a:srgbClr val="3F3F3C"/>
                </a:solidFill>
                <a:latin typeface="UTM Avo Bold"/>
              </a:rPr>
              <a:t> </a:t>
            </a:r>
            <a:r>
              <a:rPr lang="en-US" sz="3334" dirty="0" err="1">
                <a:solidFill>
                  <a:srgbClr val="3F3F3C"/>
                </a:solidFill>
                <a:latin typeface="UTM Avo Bold"/>
              </a:rPr>
              <a:t>gì</a:t>
            </a:r>
            <a:r>
              <a:rPr lang="en-US" sz="3334" dirty="0">
                <a:solidFill>
                  <a:srgbClr val="3F3F3C"/>
                </a:solidFill>
                <a:latin typeface="UTM Avo Bold"/>
              </a:rPr>
              <a:t> </a:t>
            </a:r>
            <a:r>
              <a:rPr lang="en-US" sz="3334" dirty="0" err="1">
                <a:solidFill>
                  <a:srgbClr val="3F3F3C"/>
                </a:solidFill>
                <a:latin typeface="UTM Avo Bold"/>
              </a:rPr>
              <a:t>về</a:t>
            </a:r>
            <a:r>
              <a:rPr lang="en-US" sz="3334" dirty="0">
                <a:solidFill>
                  <a:srgbClr val="3F3F3C"/>
                </a:solidFill>
                <a:latin typeface="UTM Avo Bold"/>
              </a:rPr>
              <a:t> </a:t>
            </a:r>
            <a:r>
              <a:rPr lang="en-US" sz="3334" dirty="0" err="1">
                <a:solidFill>
                  <a:srgbClr val="3F3F3C"/>
                </a:solidFill>
                <a:latin typeface="UTM Avo Bold"/>
              </a:rPr>
              <a:t>việc</a:t>
            </a:r>
            <a:r>
              <a:rPr lang="en-US" sz="3334" dirty="0">
                <a:solidFill>
                  <a:srgbClr val="3F3F3C"/>
                </a:solidFill>
                <a:latin typeface="UTM Avo Bold"/>
              </a:rPr>
              <a:t> </a:t>
            </a:r>
            <a:r>
              <a:rPr lang="en-US" sz="3334" dirty="0" err="1">
                <a:solidFill>
                  <a:srgbClr val="3F3F3C"/>
                </a:solidFill>
                <a:latin typeface="UTM Avo Bold"/>
              </a:rPr>
              <a:t>làm</a:t>
            </a:r>
            <a:r>
              <a:rPr lang="en-US" sz="3334" dirty="0">
                <a:solidFill>
                  <a:srgbClr val="3F3F3C"/>
                </a:solidFill>
                <a:latin typeface="UTM Avo Bold"/>
              </a:rPr>
              <a:t> </a:t>
            </a:r>
            <a:r>
              <a:rPr lang="en-US" sz="3334" dirty="0" err="1">
                <a:solidFill>
                  <a:srgbClr val="3F3F3C"/>
                </a:solidFill>
                <a:latin typeface="UTM Avo Bold"/>
              </a:rPr>
              <a:t>của</a:t>
            </a:r>
            <a:r>
              <a:rPr lang="en-US" sz="3334" dirty="0">
                <a:solidFill>
                  <a:srgbClr val="3F3F3C"/>
                </a:solidFill>
                <a:latin typeface="UTM Avo Bold"/>
              </a:rPr>
              <a:t> </a:t>
            </a:r>
            <a:r>
              <a:rPr lang="en-US" sz="3334" dirty="0" err="1">
                <a:solidFill>
                  <a:srgbClr val="3F3F3C"/>
                </a:solidFill>
                <a:latin typeface="UTM Avo Bold"/>
              </a:rPr>
              <a:t>các</a:t>
            </a:r>
            <a:r>
              <a:rPr lang="en-US" sz="3334" dirty="0">
                <a:solidFill>
                  <a:srgbClr val="3F3F3C"/>
                </a:solidFill>
                <a:latin typeface="UTM Avo Bold"/>
              </a:rPr>
              <a:t> </a:t>
            </a:r>
            <a:r>
              <a:rPr lang="en-US" sz="3334" dirty="0" err="1">
                <a:solidFill>
                  <a:srgbClr val="3F3F3C"/>
                </a:solidFill>
                <a:latin typeface="UTM Avo Bold"/>
              </a:rPr>
              <a:t>bạn</a:t>
            </a:r>
            <a:r>
              <a:rPr lang="en-US" sz="3334" dirty="0">
                <a:solidFill>
                  <a:srgbClr val="3F3F3C"/>
                </a:solidFill>
                <a:latin typeface="UTM Avo Bold"/>
              </a:rPr>
              <a:t> </a:t>
            </a:r>
            <a:r>
              <a:rPr lang="en-US" sz="3334" dirty="0" err="1">
                <a:solidFill>
                  <a:srgbClr val="3F3F3C"/>
                </a:solidFill>
                <a:latin typeface="UTM Avo Bold"/>
              </a:rPr>
              <a:t>học</a:t>
            </a:r>
            <a:r>
              <a:rPr lang="en-US" sz="3334" dirty="0">
                <a:solidFill>
                  <a:srgbClr val="3F3F3C"/>
                </a:solidFill>
                <a:latin typeface="UTM Avo Bold"/>
              </a:rPr>
              <a:t> </a:t>
            </a:r>
            <a:r>
              <a:rPr lang="en-US" sz="3334" dirty="0" err="1">
                <a:solidFill>
                  <a:srgbClr val="3F3F3C"/>
                </a:solidFill>
                <a:latin typeface="UTM Avo Bold"/>
              </a:rPr>
              <a:t>sinh</a:t>
            </a:r>
            <a:r>
              <a:rPr lang="en-US" sz="3334" dirty="0">
                <a:solidFill>
                  <a:srgbClr val="3F3F3C"/>
                </a:solidFill>
                <a:latin typeface="UTM Avo Bold"/>
              </a:rPr>
              <a:t> </a:t>
            </a:r>
            <a:r>
              <a:rPr lang="en-US" sz="3334" dirty="0" err="1">
                <a:solidFill>
                  <a:srgbClr val="3F3F3C"/>
                </a:solidFill>
                <a:latin typeface="UTM Avo Bold"/>
              </a:rPr>
              <a:t>đối</a:t>
            </a:r>
            <a:r>
              <a:rPr lang="en-US" sz="3334" dirty="0">
                <a:solidFill>
                  <a:srgbClr val="3F3F3C"/>
                </a:solidFill>
                <a:latin typeface="UTM Avo Bold"/>
              </a:rPr>
              <a:t> </a:t>
            </a:r>
            <a:r>
              <a:rPr lang="en-US" sz="3334" dirty="0" err="1">
                <a:solidFill>
                  <a:srgbClr val="3F3F3C"/>
                </a:solidFill>
                <a:latin typeface="UTM Avo Bold"/>
              </a:rPr>
              <a:t>với</a:t>
            </a:r>
            <a:r>
              <a:rPr lang="en-US" sz="3334" dirty="0">
                <a:solidFill>
                  <a:srgbClr val="3F3F3C"/>
                </a:solidFill>
                <a:latin typeface="UTM Avo Bold"/>
              </a:rPr>
              <a:t> </a:t>
            </a:r>
            <a:r>
              <a:rPr lang="en-US" sz="3334" dirty="0" err="1">
                <a:solidFill>
                  <a:srgbClr val="3F3F3C"/>
                </a:solidFill>
                <a:latin typeface="UTM Avo Bold"/>
              </a:rPr>
              <a:t>bộ</a:t>
            </a:r>
            <a:r>
              <a:rPr lang="en-US" sz="3334" dirty="0">
                <a:solidFill>
                  <a:srgbClr val="3F3F3C"/>
                </a:solidFill>
                <a:latin typeface="UTM Avo Bold"/>
              </a:rPr>
              <a:t> </a:t>
            </a:r>
            <a:r>
              <a:rPr lang="en-US" sz="3334" dirty="0" err="1">
                <a:solidFill>
                  <a:srgbClr val="3F3F3C"/>
                </a:solidFill>
                <a:latin typeface="UTM Avo Bold"/>
              </a:rPr>
              <a:t>bàn</a:t>
            </a:r>
            <a:r>
              <a:rPr lang="en-US" sz="3334" dirty="0">
                <a:solidFill>
                  <a:srgbClr val="3F3F3C"/>
                </a:solidFill>
                <a:latin typeface="UTM Avo Bold"/>
              </a:rPr>
              <a:t> </a:t>
            </a:r>
            <a:r>
              <a:rPr lang="en-US" sz="3334" dirty="0" err="1">
                <a:solidFill>
                  <a:srgbClr val="3F3F3C"/>
                </a:solidFill>
                <a:latin typeface="UTM Avo Bold"/>
              </a:rPr>
              <a:t>ghế</a:t>
            </a:r>
            <a:r>
              <a:rPr lang="en-US" sz="3334" dirty="0">
                <a:solidFill>
                  <a:srgbClr val="3F3F3C"/>
                </a:solidFill>
                <a:latin typeface="UTM Avo Bold"/>
              </a:rPr>
              <a:t> </a:t>
            </a:r>
            <a:r>
              <a:rPr lang="en-US" sz="3334" dirty="0" err="1">
                <a:solidFill>
                  <a:srgbClr val="3F3F3C"/>
                </a:solidFill>
                <a:latin typeface="UTM Avo Bold"/>
              </a:rPr>
              <a:t>đá</a:t>
            </a:r>
            <a:r>
              <a:rPr lang="en-US" sz="3334" dirty="0">
                <a:solidFill>
                  <a:srgbClr val="3F3F3C"/>
                </a:solidFill>
                <a:latin typeface="UTM Avo Bold"/>
              </a:rPr>
              <a:t>? </a:t>
            </a:r>
            <a:r>
              <a:rPr lang="en-US" sz="3334" dirty="0" err="1">
                <a:solidFill>
                  <a:srgbClr val="3F3F3C"/>
                </a:solidFill>
                <a:latin typeface="UTM Avo Bold"/>
              </a:rPr>
              <a:t>Việc</a:t>
            </a:r>
            <a:r>
              <a:rPr lang="en-US" sz="3334" dirty="0">
                <a:solidFill>
                  <a:srgbClr val="3F3F3C"/>
                </a:solidFill>
                <a:latin typeface="UTM Avo Bold"/>
              </a:rPr>
              <a:t> </a:t>
            </a:r>
            <a:r>
              <a:rPr lang="en-US" sz="3334" dirty="0" err="1">
                <a:solidFill>
                  <a:srgbClr val="3F3F3C"/>
                </a:solidFill>
                <a:latin typeface="UTM Avo Bold"/>
              </a:rPr>
              <a:t>làm</a:t>
            </a:r>
            <a:r>
              <a:rPr lang="en-US" sz="3334" dirty="0">
                <a:solidFill>
                  <a:srgbClr val="3F3F3C"/>
                </a:solidFill>
                <a:latin typeface="UTM Avo Bold"/>
              </a:rPr>
              <a:t> </a:t>
            </a:r>
            <a:r>
              <a:rPr lang="en-US" sz="3334" dirty="0" err="1">
                <a:solidFill>
                  <a:srgbClr val="3F3F3C"/>
                </a:solidFill>
                <a:latin typeface="UTM Avo Bold"/>
              </a:rPr>
              <a:t>đó</a:t>
            </a:r>
            <a:r>
              <a:rPr lang="en-US" sz="3334" dirty="0">
                <a:solidFill>
                  <a:srgbClr val="3F3F3C"/>
                </a:solidFill>
                <a:latin typeface="UTM Avo Bold"/>
              </a:rPr>
              <a:t> </a:t>
            </a:r>
            <a:r>
              <a:rPr lang="en-US" sz="3334" dirty="0" err="1">
                <a:solidFill>
                  <a:srgbClr val="3F3F3C"/>
                </a:solidFill>
                <a:latin typeface="UTM Avo Bold"/>
              </a:rPr>
              <a:t>gây</a:t>
            </a:r>
            <a:r>
              <a:rPr lang="en-US" sz="3334" dirty="0">
                <a:solidFill>
                  <a:srgbClr val="3F3F3C"/>
                </a:solidFill>
                <a:latin typeface="UTM Avo Bold"/>
              </a:rPr>
              <a:t> </a:t>
            </a:r>
            <a:r>
              <a:rPr lang="en-US" sz="3334" dirty="0" err="1">
                <a:solidFill>
                  <a:srgbClr val="3F3F3C"/>
                </a:solidFill>
                <a:latin typeface="UTM Avo Bold"/>
              </a:rPr>
              <a:t>ra</a:t>
            </a:r>
            <a:r>
              <a:rPr lang="en-US" sz="3334" dirty="0">
                <a:solidFill>
                  <a:srgbClr val="3F3F3C"/>
                </a:solidFill>
                <a:latin typeface="UTM Avo Bold"/>
              </a:rPr>
              <a:t> </a:t>
            </a:r>
            <a:r>
              <a:rPr lang="en-US" sz="3334" dirty="0" err="1">
                <a:solidFill>
                  <a:srgbClr val="3F3F3C"/>
                </a:solidFill>
                <a:latin typeface="UTM Avo Bold"/>
              </a:rPr>
              <a:t>hậu</a:t>
            </a:r>
            <a:r>
              <a:rPr lang="en-US" sz="3334" dirty="0">
                <a:solidFill>
                  <a:srgbClr val="3F3F3C"/>
                </a:solidFill>
                <a:latin typeface="UTM Avo Bold"/>
              </a:rPr>
              <a:t> </a:t>
            </a:r>
            <a:r>
              <a:rPr lang="en-US" sz="3334" dirty="0" err="1">
                <a:solidFill>
                  <a:srgbClr val="3F3F3C"/>
                </a:solidFill>
                <a:latin typeface="UTM Avo Bold"/>
              </a:rPr>
              <a:t>quả</a:t>
            </a:r>
            <a:r>
              <a:rPr lang="en-US" sz="3334" dirty="0">
                <a:solidFill>
                  <a:srgbClr val="3F3F3C"/>
                </a:solidFill>
                <a:latin typeface="UTM Avo Bold"/>
              </a:rPr>
              <a:t> </a:t>
            </a:r>
            <a:r>
              <a:rPr lang="en-US" sz="3334" dirty="0" err="1">
                <a:solidFill>
                  <a:srgbClr val="3F3F3C"/>
                </a:solidFill>
                <a:latin typeface="UTM Avo Bold"/>
              </a:rPr>
              <a:t>gì</a:t>
            </a:r>
            <a:r>
              <a:rPr lang="en-US" sz="3334" dirty="0">
                <a:solidFill>
                  <a:srgbClr val="3F3F3C"/>
                </a:solidFill>
                <a:latin typeface="UTM Avo Bold"/>
              </a:rPr>
              <a:t>?</a:t>
            </a:r>
          </a:p>
        </p:txBody>
      </p:sp>
      <p:sp>
        <p:nvSpPr>
          <p:cNvPr id="11" name="Freeform 11"/>
          <p:cNvSpPr/>
          <p:nvPr/>
        </p:nvSpPr>
        <p:spPr>
          <a:xfrm flipH="1">
            <a:off x="7972497" y="5314728"/>
            <a:ext cx="4219503" cy="1714944"/>
          </a:xfrm>
          <a:custGeom>
            <a:avLst/>
            <a:gdLst/>
            <a:ahLst/>
            <a:cxnLst/>
            <a:rect l="l" t="t" r="r" b="b"/>
            <a:pathLst>
              <a:path w="6329254" h="2572416">
                <a:moveTo>
                  <a:pt x="6329254" y="0"/>
                </a:moveTo>
                <a:lnTo>
                  <a:pt x="0" y="0"/>
                </a:lnTo>
                <a:lnTo>
                  <a:pt x="0" y="2572416"/>
                </a:lnTo>
                <a:lnTo>
                  <a:pt x="6329254" y="2572416"/>
                </a:lnTo>
                <a:lnTo>
                  <a:pt x="6329254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flipH="1">
            <a:off x="4072279" y="5314728"/>
            <a:ext cx="4219503" cy="1714944"/>
          </a:xfrm>
          <a:custGeom>
            <a:avLst/>
            <a:gdLst/>
            <a:ahLst/>
            <a:cxnLst/>
            <a:rect l="l" t="t" r="r" b="b"/>
            <a:pathLst>
              <a:path w="6329254" h="2572416">
                <a:moveTo>
                  <a:pt x="6329254" y="0"/>
                </a:moveTo>
                <a:lnTo>
                  <a:pt x="0" y="0"/>
                </a:lnTo>
                <a:lnTo>
                  <a:pt x="0" y="2572416"/>
                </a:lnTo>
                <a:lnTo>
                  <a:pt x="6329254" y="2572416"/>
                </a:lnTo>
                <a:lnTo>
                  <a:pt x="6329254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flipH="1">
            <a:off x="478150" y="5286005"/>
            <a:ext cx="4219503" cy="1714944"/>
          </a:xfrm>
          <a:custGeom>
            <a:avLst/>
            <a:gdLst/>
            <a:ahLst/>
            <a:cxnLst/>
            <a:rect l="l" t="t" r="r" b="b"/>
            <a:pathLst>
              <a:path w="6329254" h="2572416">
                <a:moveTo>
                  <a:pt x="6329254" y="0"/>
                </a:moveTo>
                <a:lnTo>
                  <a:pt x="0" y="0"/>
                </a:lnTo>
                <a:lnTo>
                  <a:pt x="0" y="2572416"/>
                </a:lnTo>
                <a:lnTo>
                  <a:pt x="6329254" y="2572416"/>
                </a:lnTo>
                <a:lnTo>
                  <a:pt x="6329254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687999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2993" t="-61988" r="-12993" b="-61988"/>
            </a:stretch>
          </a:blipFill>
        </p:spPr>
      </p:sp>
      <p:sp>
        <p:nvSpPr>
          <p:cNvPr id="3" name="Freeform 3"/>
          <p:cNvSpPr/>
          <p:nvPr/>
        </p:nvSpPr>
        <p:spPr>
          <a:xfrm rot="10034853" flipV="1">
            <a:off x="52749" y="-1691453"/>
            <a:ext cx="6257555" cy="5474420"/>
          </a:xfrm>
          <a:custGeom>
            <a:avLst/>
            <a:gdLst/>
            <a:ahLst/>
            <a:cxnLst/>
            <a:rect l="l" t="t" r="r" b="b"/>
            <a:pathLst>
              <a:path w="9386333" h="8211630">
                <a:moveTo>
                  <a:pt x="0" y="8211630"/>
                </a:moveTo>
                <a:lnTo>
                  <a:pt x="9386333" y="8211630"/>
                </a:lnTo>
                <a:lnTo>
                  <a:pt x="9386333" y="0"/>
                </a:lnTo>
                <a:lnTo>
                  <a:pt x="0" y="0"/>
                </a:lnTo>
                <a:lnTo>
                  <a:pt x="0" y="821163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10034853" flipV="1">
            <a:off x="8240427" y="-2259513"/>
            <a:ext cx="6257555" cy="5474420"/>
          </a:xfrm>
          <a:custGeom>
            <a:avLst/>
            <a:gdLst/>
            <a:ahLst/>
            <a:cxnLst/>
            <a:rect l="l" t="t" r="r" b="b"/>
            <a:pathLst>
              <a:path w="9386333" h="8211630">
                <a:moveTo>
                  <a:pt x="0" y="8211629"/>
                </a:moveTo>
                <a:lnTo>
                  <a:pt x="9386334" y="8211629"/>
                </a:lnTo>
                <a:lnTo>
                  <a:pt x="9386334" y="0"/>
                </a:lnTo>
                <a:lnTo>
                  <a:pt x="0" y="0"/>
                </a:lnTo>
                <a:lnTo>
                  <a:pt x="0" y="8211629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3199798" flipV="1">
            <a:off x="6536013" y="3019353"/>
            <a:ext cx="6257555" cy="5474420"/>
          </a:xfrm>
          <a:custGeom>
            <a:avLst/>
            <a:gdLst/>
            <a:ahLst/>
            <a:cxnLst/>
            <a:rect l="l" t="t" r="r" b="b"/>
            <a:pathLst>
              <a:path w="9386333" h="8211630">
                <a:moveTo>
                  <a:pt x="0" y="8211630"/>
                </a:moveTo>
                <a:lnTo>
                  <a:pt x="9386334" y="8211630"/>
                </a:lnTo>
                <a:lnTo>
                  <a:pt x="9386334" y="0"/>
                </a:lnTo>
                <a:lnTo>
                  <a:pt x="0" y="0"/>
                </a:lnTo>
                <a:lnTo>
                  <a:pt x="0" y="821163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237679" y="294141"/>
            <a:ext cx="11716643" cy="6269719"/>
            <a:chOff x="0" y="0"/>
            <a:chExt cx="4628797" cy="247692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628797" cy="2476926"/>
            </a:xfrm>
            <a:custGeom>
              <a:avLst/>
              <a:gdLst/>
              <a:ahLst/>
              <a:cxnLst/>
              <a:rect l="l" t="t" r="r" b="b"/>
              <a:pathLst>
                <a:path w="4628797" h="2476926">
                  <a:moveTo>
                    <a:pt x="22466" y="0"/>
                  </a:moveTo>
                  <a:lnTo>
                    <a:pt x="4606331" y="0"/>
                  </a:lnTo>
                  <a:cubicBezTo>
                    <a:pt x="4612289" y="0"/>
                    <a:pt x="4618004" y="2367"/>
                    <a:pt x="4622217" y="6580"/>
                  </a:cubicBezTo>
                  <a:cubicBezTo>
                    <a:pt x="4626430" y="10793"/>
                    <a:pt x="4628797" y="16508"/>
                    <a:pt x="4628797" y="22466"/>
                  </a:cubicBezTo>
                  <a:lnTo>
                    <a:pt x="4628797" y="2454460"/>
                  </a:lnTo>
                  <a:cubicBezTo>
                    <a:pt x="4628797" y="2460418"/>
                    <a:pt x="4626430" y="2466133"/>
                    <a:pt x="4622217" y="2470346"/>
                  </a:cubicBezTo>
                  <a:cubicBezTo>
                    <a:pt x="4618004" y="2474559"/>
                    <a:pt x="4612289" y="2476926"/>
                    <a:pt x="4606331" y="2476926"/>
                  </a:cubicBezTo>
                  <a:lnTo>
                    <a:pt x="22466" y="2476926"/>
                  </a:lnTo>
                  <a:cubicBezTo>
                    <a:pt x="16508" y="2476926"/>
                    <a:pt x="10793" y="2474559"/>
                    <a:pt x="6580" y="2470346"/>
                  </a:cubicBezTo>
                  <a:cubicBezTo>
                    <a:pt x="2367" y="2466133"/>
                    <a:pt x="0" y="2460418"/>
                    <a:pt x="0" y="2454460"/>
                  </a:cubicBezTo>
                  <a:lnTo>
                    <a:pt x="0" y="22466"/>
                  </a:lnTo>
                  <a:cubicBezTo>
                    <a:pt x="0" y="16508"/>
                    <a:pt x="2367" y="10793"/>
                    <a:pt x="6580" y="6580"/>
                  </a:cubicBezTo>
                  <a:cubicBezTo>
                    <a:pt x="10793" y="2367"/>
                    <a:pt x="16508" y="0"/>
                    <a:pt x="22466" y="0"/>
                  </a:cubicBezTo>
                  <a:close/>
                </a:path>
              </a:pathLst>
            </a:custGeom>
            <a:solidFill>
              <a:srgbClr val="FFEEC8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4628797" cy="2505501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494"/>
                </a:lnSpc>
              </a:pPr>
              <a:endParaRPr sz="1200"/>
            </a:p>
          </p:txBody>
        </p:sp>
      </p:grpSp>
      <p:sp>
        <p:nvSpPr>
          <p:cNvPr id="9" name="Freeform 9"/>
          <p:cNvSpPr/>
          <p:nvPr/>
        </p:nvSpPr>
        <p:spPr>
          <a:xfrm>
            <a:off x="347948" y="2509205"/>
            <a:ext cx="5029029" cy="4054655"/>
          </a:xfrm>
          <a:custGeom>
            <a:avLst/>
            <a:gdLst/>
            <a:ahLst/>
            <a:cxnLst/>
            <a:rect l="l" t="t" r="r" b="b"/>
            <a:pathLst>
              <a:path w="7543544" h="6081982">
                <a:moveTo>
                  <a:pt x="0" y="0"/>
                </a:moveTo>
                <a:lnTo>
                  <a:pt x="7543544" y="0"/>
                </a:lnTo>
                <a:lnTo>
                  <a:pt x="7543544" y="6081982"/>
                </a:lnTo>
                <a:lnTo>
                  <a:pt x="0" y="608198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5376978" y="526100"/>
            <a:ext cx="6373059" cy="42191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667"/>
              </a:lnSpc>
              <a:spcBef>
                <a:spcPct val="0"/>
              </a:spcBef>
            </a:pPr>
            <a:r>
              <a:rPr lang="en-US" sz="3334">
                <a:solidFill>
                  <a:srgbClr val="F15E43"/>
                </a:solidFill>
                <a:latin typeface="UTM Avo Bold"/>
              </a:rPr>
              <a:t>    Việc làm của các bạn học sinh đối với bộ ghế đá là những việc làm không đúng. Các bạn không có ý thức bảo vệ của công. Việc làm của các bạn học sinh khiến cho bộ bàn ghế đá ngày càng trở nên xấu xí và sứt mẻ.</a:t>
            </a:r>
          </a:p>
        </p:txBody>
      </p:sp>
    </p:spTree>
    <p:extLst>
      <p:ext uri="{BB962C8B-B14F-4D97-AF65-F5344CB8AC3E}">
        <p14:creationId xmlns:p14="http://schemas.microsoft.com/office/powerpoint/2010/main" val="1235611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2993" t="-61988" r="-12993" b="-61988"/>
            </a:stretch>
          </a:blipFill>
        </p:spPr>
      </p:sp>
      <p:sp>
        <p:nvSpPr>
          <p:cNvPr id="3" name="Freeform 3"/>
          <p:cNvSpPr/>
          <p:nvPr/>
        </p:nvSpPr>
        <p:spPr>
          <a:xfrm rot="10034853" flipV="1">
            <a:off x="52749" y="-1691453"/>
            <a:ext cx="6257555" cy="5474420"/>
          </a:xfrm>
          <a:custGeom>
            <a:avLst/>
            <a:gdLst/>
            <a:ahLst/>
            <a:cxnLst/>
            <a:rect l="l" t="t" r="r" b="b"/>
            <a:pathLst>
              <a:path w="9386333" h="8211630">
                <a:moveTo>
                  <a:pt x="0" y="8211630"/>
                </a:moveTo>
                <a:lnTo>
                  <a:pt x="9386333" y="8211630"/>
                </a:lnTo>
                <a:lnTo>
                  <a:pt x="9386333" y="0"/>
                </a:lnTo>
                <a:lnTo>
                  <a:pt x="0" y="0"/>
                </a:lnTo>
                <a:lnTo>
                  <a:pt x="0" y="821163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10034853" flipV="1">
            <a:off x="8240427" y="-2259513"/>
            <a:ext cx="6257555" cy="5474420"/>
          </a:xfrm>
          <a:custGeom>
            <a:avLst/>
            <a:gdLst/>
            <a:ahLst/>
            <a:cxnLst/>
            <a:rect l="l" t="t" r="r" b="b"/>
            <a:pathLst>
              <a:path w="9386333" h="8211630">
                <a:moveTo>
                  <a:pt x="0" y="8211629"/>
                </a:moveTo>
                <a:lnTo>
                  <a:pt x="9386334" y="8211629"/>
                </a:lnTo>
                <a:lnTo>
                  <a:pt x="9386334" y="0"/>
                </a:lnTo>
                <a:lnTo>
                  <a:pt x="0" y="0"/>
                </a:lnTo>
                <a:lnTo>
                  <a:pt x="0" y="8211629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3199798" flipV="1">
            <a:off x="6536013" y="3019353"/>
            <a:ext cx="6257555" cy="5474420"/>
          </a:xfrm>
          <a:custGeom>
            <a:avLst/>
            <a:gdLst/>
            <a:ahLst/>
            <a:cxnLst/>
            <a:rect l="l" t="t" r="r" b="b"/>
            <a:pathLst>
              <a:path w="9386333" h="8211630">
                <a:moveTo>
                  <a:pt x="0" y="8211630"/>
                </a:moveTo>
                <a:lnTo>
                  <a:pt x="9386334" y="8211630"/>
                </a:lnTo>
                <a:lnTo>
                  <a:pt x="9386334" y="0"/>
                </a:lnTo>
                <a:lnTo>
                  <a:pt x="0" y="0"/>
                </a:lnTo>
                <a:lnTo>
                  <a:pt x="0" y="821163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237679" y="294141"/>
            <a:ext cx="11716643" cy="6269719"/>
            <a:chOff x="0" y="0"/>
            <a:chExt cx="4628797" cy="247692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628797" cy="2476926"/>
            </a:xfrm>
            <a:custGeom>
              <a:avLst/>
              <a:gdLst/>
              <a:ahLst/>
              <a:cxnLst/>
              <a:rect l="l" t="t" r="r" b="b"/>
              <a:pathLst>
                <a:path w="4628797" h="2476926">
                  <a:moveTo>
                    <a:pt x="22466" y="0"/>
                  </a:moveTo>
                  <a:lnTo>
                    <a:pt x="4606331" y="0"/>
                  </a:lnTo>
                  <a:cubicBezTo>
                    <a:pt x="4612289" y="0"/>
                    <a:pt x="4618004" y="2367"/>
                    <a:pt x="4622217" y="6580"/>
                  </a:cubicBezTo>
                  <a:cubicBezTo>
                    <a:pt x="4626430" y="10793"/>
                    <a:pt x="4628797" y="16508"/>
                    <a:pt x="4628797" y="22466"/>
                  </a:cubicBezTo>
                  <a:lnTo>
                    <a:pt x="4628797" y="2454460"/>
                  </a:lnTo>
                  <a:cubicBezTo>
                    <a:pt x="4628797" y="2460418"/>
                    <a:pt x="4626430" y="2466133"/>
                    <a:pt x="4622217" y="2470346"/>
                  </a:cubicBezTo>
                  <a:cubicBezTo>
                    <a:pt x="4618004" y="2474559"/>
                    <a:pt x="4612289" y="2476926"/>
                    <a:pt x="4606331" y="2476926"/>
                  </a:cubicBezTo>
                  <a:lnTo>
                    <a:pt x="22466" y="2476926"/>
                  </a:lnTo>
                  <a:cubicBezTo>
                    <a:pt x="16508" y="2476926"/>
                    <a:pt x="10793" y="2474559"/>
                    <a:pt x="6580" y="2470346"/>
                  </a:cubicBezTo>
                  <a:cubicBezTo>
                    <a:pt x="2367" y="2466133"/>
                    <a:pt x="0" y="2460418"/>
                    <a:pt x="0" y="2454460"/>
                  </a:cubicBezTo>
                  <a:lnTo>
                    <a:pt x="0" y="22466"/>
                  </a:lnTo>
                  <a:cubicBezTo>
                    <a:pt x="0" y="16508"/>
                    <a:pt x="2367" y="10793"/>
                    <a:pt x="6580" y="6580"/>
                  </a:cubicBezTo>
                  <a:cubicBezTo>
                    <a:pt x="10793" y="2367"/>
                    <a:pt x="16508" y="0"/>
                    <a:pt x="22466" y="0"/>
                  </a:cubicBezTo>
                  <a:close/>
                </a:path>
              </a:pathLst>
            </a:custGeom>
            <a:solidFill>
              <a:srgbClr val="FFEEC8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4628797" cy="2505501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494"/>
                </a:lnSpc>
              </a:pPr>
              <a:endParaRPr sz="1200"/>
            </a:p>
          </p:txBody>
        </p:sp>
      </p:grpSp>
      <p:sp>
        <p:nvSpPr>
          <p:cNvPr id="9" name="Freeform 9"/>
          <p:cNvSpPr/>
          <p:nvPr/>
        </p:nvSpPr>
        <p:spPr>
          <a:xfrm>
            <a:off x="685801" y="3574117"/>
            <a:ext cx="10992459" cy="2390860"/>
          </a:xfrm>
          <a:custGeom>
            <a:avLst/>
            <a:gdLst/>
            <a:ahLst/>
            <a:cxnLst/>
            <a:rect l="l" t="t" r="r" b="b"/>
            <a:pathLst>
              <a:path w="16488689" h="3586290">
                <a:moveTo>
                  <a:pt x="0" y="0"/>
                </a:moveTo>
                <a:lnTo>
                  <a:pt x="16488689" y="0"/>
                </a:lnTo>
                <a:lnTo>
                  <a:pt x="16488689" y="3586290"/>
                </a:lnTo>
                <a:lnTo>
                  <a:pt x="0" y="358629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1853733" y="1757758"/>
            <a:ext cx="8981454" cy="6796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34"/>
              </a:lnSpc>
            </a:pPr>
            <a:r>
              <a:rPr lang="en-US" sz="3334">
                <a:solidFill>
                  <a:srgbClr val="3F3F3C"/>
                </a:solidFill>
                <a:latin typeface="UTM Avo Bold"/>
              </a:rPr>
              <a:t>Theo em, vì sao phải bảo vệ của công?</a:t>
            </a:r>
          </a:p>
        </p:txBody>
      </p:sp>
      <p:sp>
        <p:nvSpPr>
          <p:cNvPr id="11" name="Freeform 11"/>
          <p:cNvSpPr/>
          <p:nvPr/>
        </p:nvSpPr>
        <p:spPr>
          <a:xfrm flipH="1">
            <a:off x="7972497" y="5314728"/>
            <a:ext cx="4219503" cy="1714944"/>
          </a:xfrm>
          <a:custGeom>
            <a:avLst/>
            <a:gdLst/>
            <a:ahLst/>
            <a:cxnLst/>
            <a:rect l="l" t="t" r="r" b="b"/>
            <a:pathLst>
              <a:path w="6329254" h="2572416">
                <a:moveTo>
                  <a:pt x="6329254" y="0"/>
                </a:moveTo>
                <a:lnTo>
                  <a:pt x="0" y="0"/>
                </a:lnTo>
                <a:lnTo>
                  <a:pt x="0" y="2572416"/>
                </a:lnTo>
                <a:lnTo>
                  <a:pt x="6329254" y="2572416"/>
                </a:lnTo>
                <a:lnTo>
                  <a:pt x="6329254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flipH="1">
            <a:off x="4072279" y="5314728"/>
            <a:ext cx="4219503" cy="1714944"/>
          </a:xfrm>
          <a:custGeom>
            <a:avLst/>
            <a:gdLst/>
            <a:ahLst/>
            <a:cxnLst/>
            <a:rect l="l" t="t" r="r" b="b"/>
            <a:pathLst>
              <a:path w="6329254" h="2572416">
                <a:moveTo>
                  <a:pt x="6329254" y="0"/>
                </a:moveTo>
                <a:lnTo>
                  <a:pt x="0" y="0"/>
                </a:lnTo>
                <a:lnTo>
                  <a:pt x="0" y="2572416"/>
                </a:lnTo>
                <a:lnTo>
                  <a:pt x="6329254" y="2572416"/>
                </a:lnTo>
                <a:lnTo>
                  <a:pt x="6329254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flipH="1">
            <a:off x="478150" y="5286005"/>
            <a:ext cx="4219503" cy="1714944"/>
          </a:xfrm>
          <a:custGeom>
            <a:avLst/>
            <a:gdLst/>
            <a:ahLst/>
            <a:cxnLst/>
            <a:rect l="l" t="t" r="r" b="b"/>
            <a:pathLst>
              <a:path w="6329254" h="2572416">
                <a:moveTo>
                  <a:pt x="6329254" y="0"/>
                </a:moveTo>
                <a:lnTo>
                  <a:pt x="0" y="0"/>
                </a:lnTo>
                <a:lnTo>
                  <a:pt x="0" y="2572416"/>
                </a:lnTo>
                <a:lnTo>
                  <a:pt x="6329254" y="2572416"/>
                </a:lnTo>
                <a:lnTo>
                  <a:pt x="6329254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947922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2993" t="-61988" r="-12993" b="-61988"/>
            </a:stretch>
          </a:blipFill>
        </p:spPr>
      </p:sp>
      <p:sp>
        <p:nvSpPr>
          <p:cNvPr id="3" name="Freeform 3"/>
          <p:cNvSpPr/>
          <p:nvPr/>
        </p:nvSpPr>
        <p:spPr>
          <a:xfrm rot="10034853" flipV="1">
            <a:off x="52749" y="-1691453"/>
            <a:ext cx="6257555" cy="5474420"/>
          </a:xfrm>
          <a:custGeom>
            <a:avLst/>
            <a:gdLst/>
            <a:ahLst/>
            <a:cxnLst/>
            <a:rect l="l" t="t" r="r" b="b"/>
            <a:pathLst>
              <a:path w="9386333" h="8211630">
                <a:moveTo>
                  <a:pt x="0" y="8211630"/>
                </a:moveTo>
                <a:lnTo>
                  <a:pt x="9386333" y="8211630"/>
                </a:lnTo>
                <a:lnTo>
                  <a:pt x="9386333" y="0"/>
                </a:lnTo>
                <a:lnTo>
                  <a:pt x="0" y="0"/>
                </a:lnTo>
                <a:lnTo>
                  <a:pt x="0" y="821163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10034853" flipV="1">
            <a:off x="8240427" y="-2259513"/>
            <a:ext cx="6257555" cy="5474420"/>
          </a:xfrm>
          <a:custGeom>
            <a:avLst/>
            <a:gdLst/>
            <a:ahLst/>
            <a:cxnLst/>
            <a:rect l="l" t="t" r="r" b="b"/>
            <a:pathLst>
              <a:path w="9386333" h="8211630">
                <a:moveTo>
                  <a:pt x="0" y="8211629"/>
                </a:moveTo>
                <a:lnTo>
                  <a:pt x="9386334" y="8211629"/>
                </a:lnTo>
                <a:lnTo>
                  <a:pt x="9386334" y="0"/>
                </a:lnTo>
                <a:lnTo>
                  <a:pt x="0" y="0"/>
                </a:lnTo>
                <a:lnTo>
                  <a:pt x="0" y="8211629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3199798" flipV="1">
            <a:off x="6536013" y="3019353"/>
            <a:ext cx="6257555" cy="5474420"/>
          </a:xfrm>
          <a:custGeom>
            <a:avLst/>
            <a:gdLst/>
            <a:ahLst/>
            <a:cxnLst/>
            <a:rect l="l" t="t" r="r" b="b"/>
            <a:pathLst>
              <a:path w="9386333" h="8211630">
                <a:moveTo>
                  <a:pt x="0" y="8211630"/>
                </a:moveTo>
                <a:lnTo>
                  <a:pt x="9386334" y="8211630"/>
                </a:lnTo>
                <a:lnTo>
                  <a:pt x="9386334" y="0"/>
                </a:lnTo>
                <a:lnTo>
                  <a:pt x="0" y="0"/>
                </a:lnTo>
                <a:lnTo>
                  <a:pt x="0" y="821163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237679" y="294141"/>
            <a:ext cx="11716643" cy="6269719"/>
            <a:chOff x="0" y="0"/>
            <a:chExt cx="4628797" cy="247692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628797" cy="2476926"/>
            </a:xfrm>
            <a:custGeom>
              <a:avLst/>
              <a:gdLst/>
              <a:ahLst/>
              <a:cxnLst/>
              <a:rect l="l" t="t" r="r" b="b"/>
              <a:pathLst>
                <a:path w="4628797" h="2476926">
                  <a:moveTo>
                    <a:pt x="22466" y="0"/>
                  </a:moveTo>
                  <a:lnTo>
                    <a:pt x="4606331" y="0"/>
                  </a:lnTo>
                  <a:cubicBezTo>
                    <a:pt x="4612289" y="0"/>
                    <a:pt x="4618004" y="2367"/>
                    <a:pt x="4622217" y="6580"/>
                  </a:cubicBezTo>
                  <a:cubicBezTo>
                    <a:pt x="4626430" y="10793"/>
                    <a:pt x="4628797" y="16508"/>
                    <a:pt x="4628797" y="22466"/>
                  </a:cubicBezTo>
                  <a:lnTo>
                    <a:pt x="4628797" y="2454460"/>
                  </a:lnTo>
                  <a:cubicBezTo>
                    <a:pt x="4628797" y="2460418"/>
                    <a:pt x="4626430" y="2466133"/>
                    <a:pt x="4622217" y="2470346"/>
                  </a:cubicBezTo>
                  <a:cubicBezTo>
                    <a:pt x="4618004" y="2474559"/>
                    <a:pt x="4612289" y="2476926"/>
                    <a:pt x="4606331" y="2476926"/>
                  </a:cubicBezTo>
                  <a:lnTo>
                    <a:pt x="22466" y="2476926"/>
                  </a:lnTo>
                  <a:cubicBezTo>
                    <a:pt x="16508" y="2476926"/>
                    <a:pt x="10793" y="2474559"/>
                    <a:pt x="6580" y="2470346"/>
                  </a:cubicBezTo>
                  <a:cubicBezTo>
                    <a:pt x="2367" y="2466133"/>
                    <a:pt x="0" y="2460418"/>
                    <a:pt x="0" y="2454460"/>
                  </a:cubicBezTo>
                  <a:lnTo>
                    <a:pt x="0" y="22466"/>
                  </a:lnTo>
                  <a:cubicBezTo>
                    <a:pt x="0" y="16508"/>
                    <a:pt x="2367" y="10793"/>
                    <a:pt x="6580" y="6580"/>
                  </a:cubicBezTo>
                  <a:cubicBezTo>
                    <a:pt x="10793" y="2367"/>
                    <a:pt x="16508" y="0"/>
                    <a:pt x="22466" y="0"/>
                  </a:cubicBezTo>
                  <a:close/>
                </a:path>
              </a:pathLst>
            </a:custGeom>
            <a:solidFill>
              <a:srgbClr val="FFEEC8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4628797" cy="2505501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494"/>
                </a:lnSpc>
              </a:pPr>
              <a:endParaRPr sz="1200"/>
            </a:p>
          </p:txBody>
        </p:sp>
      </p:grpSp>
      <p:sp>
        <p:nvSpPr>
          <p:cNvPr id="9" name="Freeform 9"/>
          <p:cNvSpPr/>
          <p:nvPr/>
        </p:nvSpPr>
        <p:spPr>
          <a:xfrm>
            <a:off x="6741418" y="2378764"/>
            <a:ext cx="5029029" cy="4054655"/>
          </a:xfrm>
          <a:custGeom>
            <a:avLst/>
            <a:gdLst/>
            <a:ahLst/>
            <a:cxnLst/>
            <a:rect l="l" t="t" r="r" b="b"/>
            <a:pathLst>
              <a:path w="7543544" h="6081982">
                <a:moveTo>
                  <a:pt x="0" y="0"/>
                </a:moveTo>
                <a:lnTo>
                  <a:pt x="7543544" y="0"/>
                </a:lnTo>
                <a:lnTo>
                  <a:pt x="7543544" y="6081982"/>
                </a:lnTo>
                <a:lnTo>
                  <a:pt x="0" y="608198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415639" y="570708"/>
            <a:ext cx="6994021" cy="30136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667"/>
              </a:lnSpc>
              <a:spcBef>
                <a:spcPct val="0"/>
              </a:spcBef>
            </a:pPr>
            <a:r>
              <a:rPr lang="en-US" sz="3334" dirty="0">
                <a:solidFill>
                  <a:srgbClr val="F15E43"/>
                </a:solidFill>
                <a:latin typeface="UTM Avo Bold"/>
              </a:rPr>
              <a:t>     </a:t>
            </a:r>
            <a:r>
              <a:rPr lang="en-US" sz="3334" dirty="0" err="1">
                <a:solidFill>
                  <a:srgbClr val="F15E43"/>
                </a:solidFill>
                <a:latin typeface="UTM Avo Bold"/>
              </a:rPr>
              <a:t>Cần</a:t>
            </a:r>
            <a:r>
              <a:rPr lang="en-US" sz="3334" dirty="0">
                <a:solidFill>
                  <a:srgbClr val="F15E43"/>
                </a:solidFill>
                <a:latin typeface="UTM Avo Bold"/>
              </a:rPr>
              <a:t> </a:t>
            </a:r>
            <a:r>
              <a:rPr lang="en-US" sz="3334" dirty="0" err="1">
                <a:solidFill>
                  <a:srgbClr val="F15E43"/>
                </a:solidFill>
                <a:latin typeface="UTM Avo Bold"/>
              </a:rPr>
              <a:t>phải</a:t>
            </a:r>
            <a:r>
              <a:rPr lang="en-US" sz="3334" dirty="0">
                <a:solidFill>
                  <a:srgbClr val="F15E43"/>
                </a:solidFill>
                <a:latin typeface="UTM Avo Bold"/>
              </a:rPr>
              <a:t> </a:t>
            </a:r>
            <a:r>
              <a:rPr lang="en-US" sz="3334" dirty="0" err="1">
                <a:solidFill>
                  <a:srgbClr val="F15E43"/>
                </a:solidFill>
                <a:latin typeface="UTM Avo Bold"/>
              </a:rPr>
              <a:t>bảo</a:t>
            </a:r>
            <a:r>
              <a:rPr lang="en-US" sz="3334" dirty="0">
                <a:solidFill>
                  <a:srgbClr val="F15E43"/>
                </a:solidFill>
                <a:latin typeface="UTM Avo Bold"/>
              </a:rPr>
              <a:t> </a:t>
            </a:r>
            <a:r>
              <a:rPr lang="en-US" sz="3334" dirty="0" err="1">
                <a:solidFill>
                  <a:srgbClr val="F15E43"/>
                </a:solidFill>
                <a:latin typeface="UTM Avo Bold"/>
              </a:rPr>
              <a:t>vệ</a:t>
            </a:r>
            <a:r>
              <a:rPr lang="en-US" sz="3334" dirty="0">
                <a:solidFill>
                  <a:srgbClr val="F15E43"/>
                </a:solidFill>
                <a:latin typeface="UTM Avo Bold"/>
              </a:rPr>
              <a:t> </a:t>
            </a:r>
            <a:r>
              <a:rPr lang="en-US" sz="3334" dirty="0" err="1">
                <a:solidFill>
                  <a:srgbClr val="F15E43"/>
                </a:solidFill>
                <a:latin typeface="UTM Avo Bold"/>
              </a:rPr>
              <a:t>của</a:t>
            </a:r>
            <a:r>
              <a:rPr lang="en-US" sz="3334" dirty="0">
                <a:solidFill>
                  <a:srgbClr val="F15E43"/>
                </a:solidFill>
                <a:latin typeface="UTM Avo Bold"/>
              </a:rPr>
              <a:t> </a:t>
            </a:r>
            <a:r>
              <a:rPr lang="en-US" sz="3334" dirty="0" err="1">
                <a:solidFill>
                  <a:srgbClr val="F15E43"/>
                </a:solidFill>
                <a:latin typeface="UTM Avo Bold"/>
              </a:rPr>
              <a:t>công</a:t>
            </a:r>
            <a:r>
              <a:rPr lang="en-US" sz="3334" dirty="0">
                <a:solidFill>
                  <a:srgbClr val="F15E43"/>
                </a:solidFill>
                <a:latin typeface="UTM Avo Bold"/>
              </a:rPr>
              <a:t> </a:t>
            </a:r>
            <a:r>
              <a:rPr lang="en-US" sz="3334" dirty="0" err="1">
                <a:solidFill>
                  <a:srgbClr val="F15E43"/>
                </a:solidFill>
                <a:latin typeface="UTM Avo Bold"/>
              </a:rPr>
              <a:t>vì</a:t>
            </a:r>
            <a:r>
              <a:rPr lang="en-US" sz="3334" dirty="0">
                <a:solidFill>
                  <a:srgbClr val="F15E43"/>
                </a:solidFill>
                <a:latin typeface="UTM Avo Bold"/>
              </a:rPr>
              <a:t> </a:t>
            </a:r>
            <a:r>
              <a:rPr lang="en-US" sz="3334" dirty="0" err="1">
                <a:solidFill>
                  <a:srgbClr val="F15E43"/>
                </a:solidFill>
                <a:latin typeface="UTM Avo Bold"/>
              </a:rPr>
              <a:t>đó</a:t>
            </a:r>
            <a:r>
              <a:rPr lang="en-US" sz="3334" dirty="0">
                <a:solidFill>
                  <a:srgbClr val="F15E43"/>
                </a:solidFill>
                <a:latin typeface="UTM Avo Bold"/>
              </a:rPr>
              <a:t> </a:t>
            </a:r>
            <a:r>
              <a:rPr lang="en-US" sz="3334" dirty="0" err="1">
                <a:solidFill>
                  <a:srgbClr val="F15E43"/>
                </a:solidFill>
                <a:latin typeface="UTM Avo Bold"/>
              </a:rPr>
              <a:t>là</a:t>
            </a:r>
            <a:r>
              <a:rPr lang="en-US" sz="3334" dirty="0">
                <a:solidFill>
                  <a:srgbClr val="F15E43"/>
                </a:solidFill>
                <a:latin typeface="UTM Avo Bold"/>
              </a:rPr>
              <a:t> </a:t>
            </a:r>
            <a:r>
              <a:rPr lang="en-US" sz="3334" dirty="0" err="1">
                <a:solidFill>
                  <a:srgbClr val="F15E43"/>
                </a:solidFill>
                <a:latin typeface="UTM Avo Bold"/>
              </a:rPr>
              <a:t>những</a:t>
            </a:r>
            <a:r>
              <a:rPr lang="en-US" sz="3334" dirty="0">
                <a:solidFill>
                  <a:srgbClr val="F15E43"/>
                </a:solidFill>
                <a:latin typeface="UTM Avo Bold"/>
              </a:rPr>
              <a:t> </a:t>
            </a:r>
            <a:r>
              <a:rPr lang="en-US" sz="3334" dirty="0" err="1">
                <a:solidFill>
                  <a:srgbClr val="F15E43"/>
                </a:solidFill>
                <a:latin typeface="UTM Avo Bold"/>
              </a:rPr>
              <a:t>tài</a:t>
            </a:r>
            <a:r>
              <a:rPr lang="en-US" sz="3334" dirty="0">
                <a:solidFill>
                  <a:srgbClr val="F15E43"/>
                </a:solidFill>
                <a:latin typeface="UTM Avo Bold"/>
              </a:rPr>
              <a:t> </a:t>
            </a:r>
            <a:r>
              <a:rPr lang="en-US" sz="3334" dirty="0" err="1">
                <a:solidFill>
                  <a:srgbClr val="F15E43"/>
                </a:solidFill>
                <a:latin typeface="UTM Avo Bold"/>
              </a:rPr>
              <a:t>sản</a:t>
            </a:r>
            <a:r>
              <a:rPr lang="en-US" sz="3334" dirty="0">
                <a:solidFill>
                  <a:srgbClr val="F15E43"/>
                </a:solidFill>
                <a:latin typeface="UTM Avo Bold"/>
              </a:rPr>
              <a:t> </a:t>
            </a:r>
            <a:r>
              <a:rPr lang="en-US" sz="3334" dirty="0" err="1">
                <a:solidFill>
                  <a:srgbClr val="F15E43"/>
                </a:solidFill>
                <a:latin typeface="UTM Avo Bold"/>
              </a:rPr>
              <a:t>của</a:t>
            </a:r>
            <a:r>
              <a:rPr lang="en-US" sz="3334" dirty="0">
                <a:solidFill>
                  <a:srgbClr val="F15E43"/>
                </a:solidFill>
                <a:latin typeface="UTM Avo Bold"/>
              </a:rPr>
              <a:t> </a:t>
            </a:r>
            <a:r>
              <a:rPr lang="en-US" sz="3334" dirty="0" err="1">
                <a:solidFill>
                  <a:srgbClr val="F15E43"/>
                </a:solidFill>
                <a:latin typeface="UTM Avo Bold"/>
              </a:rPr>
              <a:t>chung</a:t>
            </a:r>
            <a:r>
              <a:rPr lang="en-US" sz="3334" dirty="0">
                <a:solidFill>
                  <a:srgbClr val="F15E43"/>
                </a:solidFill>
                <a:latin typeface="UTM Avo Bold"/>
              </a:rPr>
              <a:t>, </a:t>
            </a:r>
            <a:r>
              <a:rPr lang="en-US" sz="3334" dirty="0" err="1">
                <a:solidFill>
                  <a:srgbClr val="F15E43"/>
                </a:solidFill>
                <a:latin typeface="UTM Avo Bold"/>
              </a:rPr>
              <a:t>mỗi</a:t>
            </a:r>
            <a:r>
              <a:rPr lang="en-US" sz="3334" dirty="0">
                <a:solidFill>
                  <a:srgbClr val="F15E43"/>
                </a:solidFill>
                <a:latin typeface="UTM Avo Bold"/>
              </a:rPr>
              <a:t> </a:t>
            </a:r>
            <a:r>
              <a:rPr lang="en-US" sz="3334" dirty="0" err="1">
                <a:solidFill>
                  <a:srgbClr val="F15E43"/>
                </a:solidFill>
                <a:latin typeface="UTM Avo Bold"/>
              </a:rPr>
              <a:t>người</a:t>
            </a:r>
            <a:r>
              <a:rPr lang="en-US" sz="3334" dirty="0">
                <a:solidFill>
                  <a:srgbClr val="F15E43"/>
                </a:solidFill>
                <a:latin typeface="UTM Avo Bold"/>
              </a:rPr>
              <a:t> </a:t>
            </a:r>
            <a:r>
              <a:rPr lang="en-US" sz="3334" dirty="0" err="1">
                <a:solidFill>
                  <a:srgbClr val="F15E43"/>
                </a:solidFill>
                <a:latin typeface="UTM Avo Bold"/>
              </a:rPr>
              <a:t>đều</a:t>
            </a:r>
            <a:r>
              <a:rPr lang="en-US" sz="3334" dirty="0">
                <a:solidFill>
                  <a:srgbClr val="F15E43"/>
                </a:solidFill>
                <a:latin typeface="UTM Avo Bold"/>
              </a:rPr>
              <a:t> </a:t>
            </a:r>
            <a:r>
              <a:rPr lang="en-US" sz="3334" dirty="0" err="1">
                <a:solidFill>
                  <a:srgbClr val="F15E43"/>
                </a:solidFill>
                <a:latin typeface="UTM Avo Bold"/>
              </a:rPr>
              <a:t>có</a:t>
            </a:r>
            <a:r>
              <a:rPr lang="en-US" sz="3334" dirty="0">
                <a:solidFill>
                  <a:srgbClr val="F15E43"/>
                </a:solidFill>
                <a:latin typeface="UTM Avo Bold"/>
              </a:rPr>
              <a:t> </a:t>
            </a:r>
            <a:r>
              <a:rPr lang="en-US" sz="3334" dirty="0" err="1">
                <a:solidFill>
                  <a:srgbClr val="F15E43"/>
                </a:solidFill>
                <a:latin typeface="UTM Avo Bold"/>
              </a:rPr>
              <a:t>trách</a:t>
            </a:r>
            <a:r>
              <a:rPr lang="en-US" sz="3334" dirty="0">
                <a:solidFill>
                  <a:srgbClr val="F15E43"/>
                </a:solidFill>
                <a:latin typeface="UTM Avo Bold"/>
              </a:rPr>
              <a:t> </a:t>
            </a:r>
            <a:r>
              <a:rPr lang="en-US" sz="3334" dirty="0" err="1">
                <a:solidFill>
                  <a:srgbClr val="F15E43"/>
                </a:solidFill>
                <a:latin typeface="UTM Avo Bold"/>
              </a:rPr>
              <a:t>nhiệm</a:t>
            </a:r>
            <a:r>
              <a:rPr lang="en-US" sz="3334" dirty="0">
                <a:solidFill>
                  <a:srgbClr val="F15E43"/>
                </a:solidFill>
                <a:latin typeface="UTM Avo Bold"/>
              </a:rPr>
              <a:t> </a:t>
            </a:r>
            <a:r>
              <a:rPr lang="en-US" sz="3334" dirty="0" err="1">
                <a:solidFill>
                  <a:srgbClr val="F15E43"/>
                </a:solidFill>
                <a:latin typeface="UTM Avo Bold"/>
              </a:rPr>
              <a:t>phải</a:t>
            </a:r>
            <a:r>
              <a:rPr lang="en-US" sz="3334" dirty="0">
                <a:solidFill>
                  <a:srgbClr val="F15E43"/>
                </a:solidFill>
                <a:latin typeface="UTM Avo Bold"/>
              </a:rPr>
              <a:t> </a:t>
            </a:r>
            <a:r>
              <a:rPr lang="en-US" sz="3334" dirty="0" err="1">
                <a:solidFill>
                  <a:srgbClr val="F15E43"/>
                </a:solidFill>
                <a:latin typeface="UTM Avo Bold"/>
              </a:rPr>
              <a:t>bảo</a:t>
            </a:r>
            <a:r>
              <a:rPr lang="en-US" sz="3334" dirty="0">
                <a:solidFill>
                  <a:srgbClr val="F15E43"/>
                </a:solidFill>
                <a:latin typeface="UTM Avo Bold"/>
              </a:rPr>
              <a:t> </a:t>
            </a:r>
            <a:r>
              <a:rPr lang="en-US" sz="3334" dirty="0" err="1">
                <a:solidFill>
                  <a:srgbClr val="F15E43"/>
                </a:solidFill>
                <a:latin typeface="UTM Avo Bold"/>
              </a:rPr>
              <a:t>vệ</a:t>
            </a:r>
            <a:r>
              <a:rPr lang="en-US" sz="3334" dirty="0">
                <a:solidFill>
                  <a:srgbClr val="F15E43"/>
                </a:solidFill>
                <a:latin typeface="UTM Avo Bold"/>
              </a:rPr>
              <a:t>. </a:t>
            </a:r>
            <a:r>
              <a:rPr lang="en-US" sz="3334" dirty="0" err="1">
                <a:solidFill>
                  <a:srgbClr val="F15E43"/>
                </a:solidFill>
                <a:latin typeface="UTM Avo Bold"/>
              </a:rPr>
              <a:t>Việc</a:t>
            </a:r>
            <a:r>
              <a:rPr lang="en-US" sz="3334" dirty="0">
                <a:solidFill>
                  <a:srgbClr val="F15E43"/>
                </a:solidFill>
                <a:latin typeface="UTM Avo Bold"/>
              </a:rPr>
              <a:t> </a:t>
            </a:r>
            <a:r>
              <a:rPr lang="en-US" sz="3334" dirty="0" err="1">
                <a:solidFill>
                  <a:srgbClr val="F15E43"/>
                </a:solidFill>
                <a:latin typeface="UTM Avo Bold"/>
              </a:rPr>
              <a:t>bảo</a:t>
            </a:r>
            <a:r>
              <a:rPr lang="en-US" sz="3334" dirty="0">
                <a:solidFill>
                  <a:srgbClr val="F15E43"/>
                </a:solidFill>
                <a:latin typeface="UTM Avo Bold"/>
              </a:rPr>
              <a:t> </a:t>
            </a:r>
            <a:r>
              <a:rPr lang="en-US" sz="3334" dirty="0" err="1">
                <a:solidFill>
                  <a:srgbClr val="F15E43"/>
                </a:solidFill>
                <a:latin typeface="UTM Avo Bold"/>
              </a:rPr>
              <a:t>vệ</a:t>
            </a:r>
            <a:r>
              <a:rPr lang="en-US" sz="3334" dirty="0">
                <a:solidFill>
                  <a:srgbClr val="F15E43"/>
                </a:solidFill>
                <a:latin typeface="UTM Avo Bold"/>
              </a:rPr>
              <a:t> </a:t>
            </a:r>
            <a:r>
              <a:rPr lang="en-US" sz="3334" dirty="0" err="1">
                <a:solidFill>
                  <a:srgbClr val="F15E43"/>
                </a:solidFill>
                <a:latin typeface="UTM Avo Bold"/>
              </a:rPr>
              <a:t>của</a:t>
            </a:r>
            <a:r>
              <a:rPr lang="en-US" sz="3334" dirty="0">
                <a:solidFill>
                  <a:srgbClr val="F15E43"/>
                </a:solidFill>
                <a:latin typeface="UTM Avo Bold"/>
              </a:rPr>
              <a:t> </a:t>
            </a:r>
            <a:r>
              <a:rPr lang="en-US" sz="3334" dirty="0" err="1">
                <a:solidFill>
                  <a:srgbClr val="F15E43"/>
                </a:solidFill>
                <a:latin typeface="UTM Avo Bold"/>
              </a:rPr>
              <a:t>công</a:t>
            </a:r>
            <a:r>
              <a:rPr lang="en-US" sz="3334" dirty="0">
                <a:solidFill>
                  <a:srgbClr val="F15E43"/>
                </a:solidFill>
                <a:latin typeface="UTM Avo Bold"/>
              </a:rPr>
              <a:t> </a:t>
            </a:r>
            <a:r>
              <a:rPr lang="en-US" sz="3334" dirty="0" err="1">
                <a:solidFill>
                  <a:srgbClr val="F15E43"/>
                </a:solidFill>
                <a:latin typeface="UTM Avo Bold"/>
              </a:rPr>
              <a:t>giúp</a:t>
            </a:r>
            <a:r>
              <a:rPr lang="en-US" sz="3334" dirty="0">
                <a:solidFill>
                  <a:srgbClr val="F15E43"/>
                </a:solidFill>
                <a:latin typeface="UTM Avo Bold"/>
              </a:rPr>
              <a:t> </a:t>
            </a:r>
            <a:r>
              <a:rPr lang="en-US" sz="3334" dirty="0" err="1">
                <a:solidFill>
                  <a:srgbClr val="F15E43"/>
                </a:solidFill>
                <a:latin typeface="UTM Avo Bold"/>
              </a:rPr>
              <a:t>cho</a:t>
            </a:r>
            <a:r>
              <a:rPr lang="en-US" sz="3334" dirty="0">
                <a:solidFill>
                  <a:srgbClr val="F15E43"/>
                </a:solidFill>
                <a:latin typeface="UTM Avo Bold"/>
              </a:rPr>
              <a:t> </a:t>
            </a:r>
            <a:r>
              <a:rPr lang="en-US" sz="3334" dirty="0" err="1">
                <a:solidFill>
                  <a:srgbClr val="F15E43"/>
                </a:solidFill>
                <a:latin typeface="UTM Avo Bold"/>
              </a:rPr>
              <a:t>các</a:t>
            </a:r>
            <a:r>
              <a:rPr lang="en-US" sz="3334" dirty="0">
                <a:solidFill>
                  <a:srgbClr val="F15E43"/>
                </a:solidFill>
                <a:latin typeface="UTM Avo Bold"/>
              </a:rPr>
              <a:t> </a:t>
            </a:r>
            <a:r>
              <a:rPr lang="en-US" sz="3334" dirty="0" err="1">
                <a:solidFill>
                  <a:srgbClr val="F15E43"/>
                </a:solidFill>
                <a:latin typeface="UTM Avo Bold"/>
              </a:rPr>
              <a:t>tài</a:t>
            </a:r>
            <a:r>
              <a:rPr lang="en-US" sz="3334" dirty="0">
                <a:solidFill>
                  <a:srgbClr val="F15E43"/>
                </a:solidFill>
                <a:latin typeface="UTM Avo Bold"/>
              </a:rPr>
              <a:t> </a:t>
            </a:r>
            <a:r>
              <a:rPr lang="en-US" sz="3334" dirty="0" err="1">
                <a:solidFill>
                  <a:srgbClr val="F15E43"/>
                </a:solidFill>
                <a:latin typeface="UTM Avo Bold"/>
              </a:rPr>
              <a:t>sản</a:t>
            </a:r>
            <a:r>
              <a:rPr lang="en-US" sz="3334" dirty="0">
                <a:solidFill>
                  <a:srgbClr val="F15E43"/>
                </a:solidFill>
                <a:latin typeface="UTM Avo Bold"/>
              </a:rPr>
              <a:t> </a:t>
            </a:r>
            <a:r>
              <a:rPr lang="en-US" sz="3334" dirty="0" err="1">
                <a:solidFill>
                  <a:srgbClr val="F15E43"/>
                </a:solidFill>
                <a:latin typeface="UTM Avo Bold"/>
              </a:rPr>
              <a:t>chung</a:t>
            </a:r>
            <a:r>
              <a:rPr lang="en-US" sz="3334" dirty="0">
                <a:solidFill>
                  <a:srgbClr val="F15E43"/>
                </a:solidFill>
                <a:latin typeface="UTM Avo Bold"/>
              </a:rPr>
              <a:t> </a:t>
            </a:r>
            <a:r>
              <a:rPr lang="en-US" sz="3334" dirty="0" err="1">
                <a:solidFill>
                  <a:srgbClr val="F15E43"/>
                </a:solidFill>
                <a:latin typeface="UTM Avo Bold"/>
              </a:rPr>
              <a:t>được</a:t>
            </a:r>
            <a:r>
              <a:rPr lang="en-US" sz="3334" dirty="0">
                <a:solidFill>
                  <a:srgbClr val="F15E43"/>
                </a:solidFill>
                <a:latin typeface="UTM Avo Bold"/>
              </a:rPr>
              <a:t> </a:t>
            </a:r>
            <a:r>
              <a:rPr lang="en-US" sz="3334" dirty="0" err="1">
                <a:solidFill>
                  <a:srgbClr val="F15E43"/>
                </a:solidFill>
                <a:latin typeface="UTM Avo Bold"/>
              </a:rPr>
              <a:t>giữ</a:t>
            </a:r>
            <a:r>
              <a:rPr lang="en-US" sz="3334" dirty="0">
                <a:solidFill>
                  <a:srgbClr val="F15E43"/>
                </a:solidFill>
                <a:latin typeface="UTM Avo Bold"/>
              </a:rPr>
              <a:t> </a:t>
            </a:r>
            <a:r>
              <a:rPr lang="en-US" sz="3334" dirty="0" err="1">
                <a:solidFill>
                  <a:srgbClr val="F15E43"/>
                </a:solidFill>
                <a:latin typeface="UTM Avo Bold"/>
              </a:rPr>
              <a:t>gìn</a:t>
            </a:r>
            <a:r>
              <a:rPr lang="en-US" sz="3334" dirty="0">
                <a:solidFill>
                  <a:srgbClr val="F15E43"/>
                </a:solidFill>
                <a:latin typeface="UTM Avo Bold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19428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2993" t="-61988" r="-12993" b="-61988"/>
            </a:stretch>
          </a:blipFill>
        </p:spPr>
      </p:sp>
      <p:sp>
        <p:nvSpPr>
          <p:cNvPr id="3" name="Freeform 3"/>
          <p:cNvSpPr/>
          <p:nvPr/>
        </p:nvSpPr>
        <p:spPr>
          <a:xfrm rot="9503470">
            <a:off x="9362746" y="1645656"/>
            <a:ext cx="6257555" cy="5474420"/>
          </a:xfrm>
          <a:custGeom>
            <a:avLst/>
            <a:gdLst/>
            <a:ahLst/>
            <a:cxnLst/>
            <a:rect l="l" t="t" r="r" b="b"/>
            <a:pathLst>
              <a:path w="9386333" h="8211630">
                <a:moveTo>
                  <a:pt x="0" y="0"/>
                </a:moveTo>
                <a:lnTo>
                  <a:pt x="9386333" y="0"/>
                </a:lnTo>
                <a:lnTo>
                  <a:pt x="9386333" y="8211630"/>
                </a:lnTo>
                <a:lnTo>
                  <a:pt x="0" y="821163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 rot="-10800000">
            <a:off x="4377569" y="685800"/>
            <a:ext cx="7128631" cy="5486400"/>
            <a:chOff x="0" y="0"/>
            <a:chExt cx="2816250" cy="216746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816250" cy="2167467"/>
            </a:xfrm>
            <a:custGeom>
              <a:avLst/>
              <a:gdLst/>
              <a:ahLst/>
              <a:cxnLst/>
              <a:rect l="l" t="t" r="r" b="b"/>
              <a:pathLst>
                <a:path w="2816250" h="2167467">
                  <a:moveTo>
                    <a:pt x="36925" y="0"/>
                  </a:moveTo>
                  <a:lnTo>
                    <a:pt x="2779325" y="0"/>
                  </a:lnTo>
                  <a:cubicBezTo>
                    <a:pt x="2789118" y="0"/>
                    <a:pt x="2798510" y="3890"/>
                    <a:pt x="2805435" y="10815"/>
                  </a:cubicBezTo>
                  <a:cubicBezTo>
                    <a:pt x="2812359" y="17740"/>
                    <a:pt x="2816250" y="27132"/>
                    <a:pt x="2816250" y="36925"/>
                  </a:cubicBezTo>
                  <a:lnTo>
                    <a:pt x="2816250" y="2130542"/>
                  </a:lnTo>
                  <a:cubicBezTo>
                    <a:pt x="2816250" y="2140335"/>
                    <a:pt x="2812359" y="2149727"/>
                    <a:pt x="2805435" y="2156652"/>
                  </a:cubicBezTo>
                  <a:cubicBezTo>
                    <a:pt x="2798510" y="2163576"/>
                    <a:pt x="2789118" y="2167467"/>
                    <a:pt x="2779325" y="2167467"/>
                  </a:cubicBezTo>
                  <a:lnTo>
                    <a:pt x="36925" y="2167467"/>
                  </a:lnTo>
                  <a:cubicBezTo>
                    <a:pt x="27132" y="2167467"/>
                    <a:pt x="17740" y="2163576"/>
                    <a:pt x="10815" y="2156652"/>
                  </a:cubicBezTo>
                  <a:cubicBezTo>
                    <a:pt x="3890" y="2149727"/>
                    <a:pt x="0" y="2140335"/>
                    <a:pt x="0" y="2130542"/>
                  </a:cubicBezTo>
                  <a:lnTo>
                    <a:pt x="0" y="36925"/>
                  </a:lnTo>
                  <a:cubicBezTo>
                    <a:pt x="0" y="27132"/>
                    <a:pt x="3890" y="17740"/>
                    <a:pt x="10815" y="10815"/>
                  </a:cubicBezTo>
                  <a:cubicBezTo>
                    <a:pt x="17740" y="3890"/>
                    <a:pt x="27132" y="0"/>
                    <a:pt x="36925" y="0"/>
                  </a:cubicBezTo>
                  <a:close/>
                </a:path>
              </a:pathLst>
            </a:custGeom>
            <a:solidFill>
              <a:srgbClr val="FFEEC8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28575"/>
              <a:ext cx="2816250" cy="219604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494"/>
                </a:lnSpc>
              </a:pPr>
              <a:endParaRPr sz="1200"/>
            </a:p>
          </p:txBody>
        </p:sp>
      </p:grpSp>
      <p:sp>
        <p:nvSpPr>
          <p:cNvPr id="7" name="Freeform 7"/>
          <p:cNvSpPr/>
          <p:nvPr/>
        </p:nvSpPr>
        <p:spPr>
          <a:xfrm rot="-1461796">
            <a:off x="-2240537" y="-1421191"/>
            <a:ext cx="6257555" cy="5474420"/>
          </a:xfrm>
          <a:custGeom>
            <a:avLst/>
            <a:gdLst/>
            <a:ahLst/>
            <a:cxnLst/>
            <a:rect l="l" t="t" r="r" b="b"/>
            <a:pathLst>
              <a:path w="9386333" h="8211630">
                <a:moveTo>
                  <a:pt x="0" y="0"/>
                </a:moveTo>
                <a:lnTo>
                  <a:pt x="9386333" y="0"/>
                </a:lnTo>
                <a:lnTo>
                  <a:pt x="9386333" y="8211629"/>
                </a:lnTo>
                <a:lnTo>
                  <a:pt x="0" y="821162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 rot="-10800000">
            <a:off x="685800" y="685800"/>
            <a:ext cx="3296805" cy="5486400"/>
            <a:chOff x="0" y="0"/>
            <a:chExt cx="1302441" cy="216746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302441" cy="2167467"/>
            </a:xfrm>
            <a:custGeom>
              <a:avLst/>
              <a:gdLst/>
              <a:ahLst/>
              <a:cxnLst/>
              <a:rect l="l" t="t" r="r" b="b"/>
              <a:pathLst>
                <a:path w="1302441" h="2167467">
                  <a:moveTo>
                    <a:pt x="79843" y="0"/>
                  </a:moveTo>
                  <a:lnTo>
                    <a:pt x="1222599" y="0"/>
                  </a:lnTo>
                  <a:cubicBezTo>
                    <a:pt x="1266695" y="0"/>
                    <a:pt x="1302441" y="35747"/>
                    <a:pt x="1302441" y="79843"/>
                  </a:cubicBezTo>
                  <a:lnTo>
                    <a:pt x="1302441" y="2087624"/>
                  </a:lnTo>
                  <a:cubicBezTo>
                    <a:pt x="1302441" y="2131720"/>
                    <a:pt x="1266695" y="2167467"/>
                    <a:pt x="1222599" y="2167467"/>
                  </a:cubicBezTo>
                  <a:lnTo>
                    <a:pt x="79843" y="2167467"/>
                  </a:lnTo>
                  <a:cubicBezTo>
                    <a:pt x="35747" y="2167467"/>
                    <a:pt x="0" y="2131720"/>
                    <a:pt x="0" y="2087624"/>
                  </a:cubicBezTo>
                  <a:lnTo>
                    <a:pt x="0" y="79843"/>
                  </a:lnTo>
                  <a:cubicBezTo>
                    <a:pt x="0" y="35747"/>
                    <a:pt x="35747" y="0"/>
                    <a:pt x="79843" y="0"/>
                  </a:cubicBezTo>
                  <a:close/>
                </a:path>
              </a:pathLst>
            </a:custGeom>
            <a:solidFill>
              <a:srgbClr val="FFEEC8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1302441" cy="219604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494"/>
                </a:lnSpc>
              </a:pPr>
              <a:endParaRPr sz="1200"/>
            </a:p>
          </p:txBody>
        </p:sp>
      </p:grpSp>
      <p:sp>
        <p:nvSpPr>
          <p:cNvPr id="11" name="Freeform 11"/>
          <p:cNvSpPr/>
          <p:nvPr/>
        </p:nvSpPr>
        <p:spPr>
          <a:xfrm flipH="1">
            <a:off x="-1572469" y="5100160"/>
            <a:ext cx="4009955" cy="1629777"/>
          </a:xfrm>
          <a:custGeom>
            <a:avLst/>
            <a:gdLst/>
            <a:ahLst/>
            <a:cxnLst/>
            <a:rect l="l" t="t" r="r" b="b"/>
            <a:pathLst>
              <a:path w="6014933" h="2444666">
                <a:moveTo>
                  <a:pt x="6014933" y="0"/>
                </a:moveTo>
                <a:lnTo>
                  <a:pt x="0" y="0"/>
                </a:lnTo>
                <a:lnTo>
                  <a:pt x="0" y="2444666"/>
                </a:lnTo>
                <a:lnTo>
                  <a:pt x="6014933" y="2444666"/>
                </a:lnTo>
                <a:lnTo>
                  <a:pt x="6014933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flipH="1" flipV="1">
            <a:off x="1035901" y="148833"/>
            <a:ext cx="4876296" cy="1981887"/>
          </a:xfrm>
          <a:custGeom>
            <a:avLst/>
            <a:gdLst/>
            <a:ahLst/>
            <a:cxnLst/>
            <a:rect l="l" t="t" r="r" b="b"/>
            <a:pathLst>
              <a:path w="7314444" h="2972830">
                <a:moveTo>
                  <a:pt x="7314445" y="2972830"/>
                </a:moveTo>
                <a:lnTo>
                  <a:pt x="0" y="2972830"/>
                </a:lnTo>
                <a:lnTo>
                  <a:pt x="0" y="0"/>
                </a:lnTo>
                <a:lnTo>
                  <a:pt x="7314445" y="0"/>
                </a:lnTo>
                <a:lnTo>
                  <a:pt x="7314445" y="297283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flipH="1">
            <a:off x="7689219" y="5228223"/>
            <a:ext cx="4009955" cy="1629777"/>
          </a:xfrm>
          <a:custGeom>
            <a:avLst/>
            <a:gdLst/>
            <a:ahLst/>
            <a:cxnLst/>
            <a:rect l="l" t="t" r="r" b="b"/>
            <a:pathLst>
              <a:path w="6014933" h="2444666">
                <a:moveTo>
                  <a:pt x="6014933" y="0"/>
                </a:moveTo>
                <a:lnTo>
                  <a:pt x="0" y="0"/>
                </a:lnTo>
                <a:lnTo>
                  <a:pt x="0" y="2444666"/>
                </a:lnTo>
                <a:lnTo>
                  <a:pt x="6014933" y="2444666"/>
                </a:lnTo>
                <a:lnTo>
                  <a:pt x="6014933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8917670" y="-268155"/>
            <a:ext cx="4009955" cy="1629777"/>
          </a:xfrm>
          <a:custGeom>
            <a:avLst/>
            <a:gdLst/>
            <a:ahLst/>
            <a:cxnLst/>
            <a:rect l="l" t="t" r="r" b="b"/>
            <a:pathLst>
              <a:path w="6014933" h="2444666">
                <a:moveTo>
                  <a:pt x="0" y="0"/>
                </a:moveTo>
                <a:lnTo>
                  <a:pt x="6014933" y="0"/>
                </a:lnTo>
                <a:lnTo>
                  <a:pt x="6014933" y="2444666"/>
                </a:lnTo>
                <a:lnTo>
                  <a:pt x="0" y="244466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414175" y="1006719"/>
            <a:ext cx="2063249" cy="5702448"/>
          </a:xfrm>
          <a:custGeom>
            <a:avLst/>
            <a:gdLst/>
            <a:ahLst/>
            <a:cxnLst/>
            <a:rect l="l" t="t" r="r" b="b"/>
            <a:pathLst>
              <a:path w="5415307" h="14966929">
                <a:moveTo>
                  <a:pt x="0" y="0"/>
                </a:moveTo>
                <a:lnTo>
                  <a:pt x="5415307" y="0"/>
                </a:lnTo>
                <a:lnTo>
                  <a:pt x="5415307" y="14966929"/>
                </a:lnTo>
                <a:lnTo>
                  <a:pt x="0" y="1496692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60878" y="2156120"/>
            <a:ext cx="6763082" cy="2576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158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2993" t="-61988" r="-12993" b="-61988"/>
            </a:stretch>
          </a:blipFill>
        </p:spPr>
      </p:sp>
      <p:sp>
        <p:nvSpPr>
          <p:cNvPr id="3" name="Freeform 3"/>
          <p:cNvSpPr/>
          <p:nvPr/>
        </p:nvSpPr>
        <p:spPr>
          <a:xfrm rot="759443">
            <a:off x="-1330159" y="-2245736"/>
            <a:ext cx="6257555" cy="5474420"/>
          </a:xfrm>
          <a:custGeom>
            <a:avLst/>
            <a:gdLst/>
            <a:ahLst/>
            <a:cxnLst/>
            <a:rect l="l" t="t" r="r" b="b"/>
            <a:pathLst>
              <a:path w="9386333" h="8211630">
                <a:moveTo>
                  <a:pt x="0" y="0"/>
                </a:moveTo>
                <a:lnTo>
                  <a:pt x="9386334" y="0"/>
                </a:lnTo>
                <a:lnTo>
                  <a:pt x="9386334" y="8211630"/>
                </a:lnTo>
                <a:lnTo>
                  <a:pt x="0" y="821163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759443">
            <a:off x="6410642" y="2753197"/>
            <a:ext cx="6257555" cy="5474420"/>
          </a:xfrm>
          <a:custGeom>
            <a:avLst/>
            <a:gdLst/>
            <a:ahLst/>
            <a:cxnLst/>
            <a:rect l="l" t="t" r="r" b="b"/>
            <a:pathLst>
              <a:path w="9386333" h="8211630">
                <a:moveTo>
                  <a:pt x="0" y="0"/>
                </a:moveTo>
                <a:lnTo>
                  <a:pt x="9386333" y="0"/>
                </a:lnTo>
                <a:lnTo>
                  <a:pt x="9386333" y="8211630"/>
                </a:lnTo>
                <a:lnTo>
                  <a:pt x="0" y="821163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1555008">
            <a:off x="8736357" y="-2718876"/>
            <a:ext cx="6257555" cy="5474420"/>
          </a:xfrm>
          <a:custGeom>
            <a:avLst/>
            <a:gdLst/>
            <a:ahLst/>
            <a:cxnLst/>
            <a:rect l="l" t="t" r="r" b="b"/>
            <a:pathLst>
              <a:path w="9386333" h="8211630">
                <a:moveTo>
                  <a:pt x="0" y="0"/>
                </a:moveTo>
                <a:lnTo>
                  <a:pt x="9386333" y="0"/>
                </a:lnTo>
                <a:lnTo>
                  <a:pt x="9386333" y="8211630"/>
                </a:lnTo>
                <a:lnTo>
                  <a:pt x="0" y="821163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685800" y="685800"/>
            <a:ext cx="10820400" cy="5486400"/>
            <a:chOff x="0" y="0"/>
            <a:chExt cx="4274726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143140"/>
                  </a:lnTo>
                  <a:cubicBezTo>
                    <a:pt x="4274726" y="2156575"/>
                    <a:pt x="4263834" y="2167467"/>
                    <a:pt x="4250399" y="2167467"/>
                  </a:cubicBezTo>
                  <a:lnTo>
                    <a:pt x="24327" y="2167467"/>
                  </a:lnTo>
                  <a:cubicBezTo>
                    <a:pt x="10891" y="2167467"/>
                    <a:pt x="0" y="2156575"/>
                    <a:pt x="0" y="2143140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FEEC8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4274726" cy="219604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494"/>
                </a:lnSpc>
              </a:pPr>
              <a:endParaRPr sz="1200"/>
            </a:p>
          </p:txBody>
        </p:sp>
      </p:grpSp>
      <p:sp>
        <p:nvSpPr>
          <p:cNvPr id="9" name="Freeform 9"/>
          <p:cNvSpPr/>
          <p:nvPr/>
        </p:nvSpPr>
        <p:spPr>
          <a:xfrm flipH="1">
            <a:off x="7972497" y="5143056"/>
            <a:ext cx="4219503" cy="1714944"/>
          </a:xfrm>
          <a:custGeom>
            <a:avLst/>
            <a:gdLst/>
            <a:ahLst/>
            <a:cxnLst/>
            <a:rect l="l" t="t" r="r" b="b"/>
            <a:pathLst>
              <a:path w="6329254" h="2572416">
                <a:moveTo>
                  <a:pt x="6329254" y="0"/>
                </a:moveTo>
                <a:lnTo>
                  <a:pt x="0" y="0"/>
                </a:lnTo>
                <a:lnTo>
                  <a:pt x="0" y="2572416"/>
                </a:lnTo>
                <a:lnTo>
                  <a:pt x="6329254" y="2572416"/>
                </a:lnTo>
                <a:lnTo>
                  <a:pt x="6329254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-2945424" y="5387716"/>
            <a:ext cx="5508223" cy="2238722"/>
          </a:xfrm>
          <a:custGeom>
            <a:avLst/>
            <a:gdLst/>
            <a:ahLst/>
            <a:cxnLst/>
            <a:rect l="l" t="t" r="r" b="b"/>
            <a:pathLst>
              <a:path w="8262334" h="3358083">
                <a:moveTo>
                  <a:pt x="0" y="0"/>
                </a:moveTo>
                <a:lnTo>
                  <a:pt x="8262334" y="0"/>
                </a:lnTo>
                <a:lnTo>
                  <a:pt x="8262334" y="3358083"/>
                </a:lnTo>
                <a:lnTo>
                  <a:pt x="0" y="335808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15" name="Group 14"/>
          <p:cNvGrpSpPr/>
          <p:nvPr/>
        </p:nvGrpSpPr>
        <p:grpSpPr>
          <a:xfrm>
            <a:off x="1712812" y="-511436"/>
            <a:ext cx="5214915" cy="3842810"/>
            <a:chOff x="2142079" y="-1869901"/>
            <a:chExt cx="10257259" cy="7013401"/>
          </a:xfrm>
        </p:grpSpPr>
        <p:sp>
          <p:nvSpPr>
            <p:cNvPr id="11" name="Freeform 11"/>
            <p:cNvSpPr/>
            <p:nvPr/>
          </p:nvSpPr>
          <p:spPr>
            <a:xfrm>
              <a:off x="2142079" y="-1869901"/>
              <a:ext cx="10257259" cy="7013401"/>
            </a:xfrm>
            <a:custGeom>
              <a:avLst/>
              <a:gdLst/>
              <a:ahLst/>
              <a:cxnLst/>
              <a:rect l="l" t="t" r="r" b="b"/>
              <a:pathLst>
                <a:path w="10257259" h="7013401">
                  <a:moveTo>
                    <a:pt x="0" y="0"/>
                  </a:moveTo>
                  <a:lnTo>
                    <a:pt x="10257259" y="0"/>
                  </a:lnTo>
                  <a:lnTo>
                    <a:pt x="10257259" y="7013401"/>
                  </a:lnTo>
                  <a:lnTo>
                    <a:pt x="0" y="70134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</p:sp>
        <p:sp>
          <p:nvSpPr>
            <p:cNvPr id="13" name="TextBox 13"/>
            <p:cNvSpPr txBox="1"/>
            <p:nvPr/>
          </p:nvSpPr>
          <p:spPr>
            <a:xfrm>
              <a:off x="3173986" y="489180"/>
              <a:ext cx="7947053" cy="12404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334"/>
                </a:lnSpc>
              </a:pPr>
              <a:r>
                <a:rPr lang="vi-VN" sz="3334" dirty="0">
                  <a:solidFill>
                    <a:srgbClr val="F9705A"/>
                  </a:solidFill>
                  <a:latin typeface="UTM Avo Bold"/>
                </a:rPr>
                <a:t>YÊU CẦU CẦN ĐẠT</a:t>
              </a:r>
              <a:endParaRPr lang="en-US" sz="3334" dirty="0">
                <a:solidFill>
                  <a:srgbClr val="F9705A"/>
                </a:solidFill>
                <a:latin typeface="UTM Avo Bold"/>
              </a:endParaRPr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2975467" y="3001220"/>
            <a:ext cx="9286301" cy="24622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23" indent="-457223">
              <a:lnSpc>
                <a:spcPts val="4800"/>
              </a:lnSpc>
              <a:buFont typeface="Wingdings" panose="05000000000000000000" pitchFamily="2" charset="2"/>
              <a:buChar char="ü"/>
            </a:pPr>
            <a:r>
              <a:rPr lang="vi-VN" sz="2267" dirty="0">
                <a:solidFill>
                  <a:srgbClr val="393C50"/>
                </a:solidFill>
                <a:latin typeface="UTM Avo Bold"/>
              </a:rPr>
              <a:t>Nêu được một số biểu hiện của bảo vệ của công.</a:t>
            </a:r>
          </a:p>
          <a:p>
            <a:pPr marL="457223" indent="-457223">
              <a:lnSpc>
                <a:spcPts val="4800"/>
              </a:lnSpc>
              <a:buFont typeface="Wingdings" panose="05000000000000000000" pitchFamily="2" charset="2"/>
              <a:buChar char="ü"/>
            </a:pPr>
            <a:r>
              <a:rPr lang="en-US" sz="2267" dirty="0">
                <a:solidFill>
                  <a:srgbClr val="393C50"/>
                </a:solidFill>
                <a:latin typeface="UTM Avo Bold"/>
              </a:rPr>
              <a:t>Biết vì sao phải bảo vệ của công. danh lam thắng cảnh</a:t>
            </a:r>
          </a:p>
          <a:p>
            <a:pPr marL="457223" indent="-457223">
              <a:lnSpc>
                <a:spcPts val="4800"/>
              </a:lnSpc>
              <a:buFont typeface="Wingdings" panose="05000000000000000000" pitchFamily="2" charset="2"/>
              <a:buChar char="ü"/>
            </a:pPr>
            <a:r>
              <a:rPr lang="vi-VN" sz="2267" dirty="0">
                <a:solidFill>
                  <a:srgbClr val="393C50"/>
                </a:solidFill>
                <a:latin typeface="UTM Avo Bold"/>
              </a:rPr>
              <a:t>Vận dụng kiến thức đã học vào thực tiễn qua những việc làm cụ thể để bảo vệ của công. Nhắc nhở mọi người giữ gìn, bảo vệ của công.</a:t>
            </a:r>
            <a:endParaRPr lang="en-US" sz="2267" dirty="0">
              <a:solidFill>
                <a:srgbClr val="393C50"/>
              </a:solidFill>
              <a:latin typeface="UTM Avo Bold"/>
            </a:endParaRPr>
          </a:p>
        </p:txBody>
      </p:sp>
      <p:sp>
        <p:nvSpPr>
          <p:cNvPr id="12" name="Freeform 12"/>
          <p:cNvSpPr/>
          <p:nvPr/>
        </p:nvSpPr>
        <p:spPr>
          <a:xfrm>
            <a:off x="464758" y="1948314"/>
            <a:ext cx="2269491" cy="4608105"/>
          </a:xfrm>
          <a:custGeom>
            <a:avLst/>
            <a:gdLst/>
            <a:ahLst/>
            <a:cxnLst/>
            <a:rect l="l" t="t" r="r" b="b"/>
            <a:pathLst>
              <a:path w="3404237" h="6912157">
                <a:moveTo>
                  <a:pt x="0" y="0"/>
                </a:moveTo>
                <a:lnTo>
                  <a:pt x="3404238" y="0"/>
                </a:lnTo>
                <a:lnTo>
                  <a:pt x="3404238" y="6912158"/>
                </a:lnTo>
                <a:lnTo>
                  <a:pt x="0" y="691215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966910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2993" t="-61988" r="-12993" b="-61988"/>
            </a:stretch>
          </a:blipFill>
        </p:spPr>
      </p:sp>
      <p:sp>
        <p:nvSpPr>
          <p:cNvPr id="3" name="Freeform 3"/>
          <p:cNvSpPr/>
          <p:nvPr/>
        </p:nvSpPr>
        <p:spPr>
          <a:xfrm rot="10034853" flipV="1">
            <a:off x="52749" y="-1691453"/>
            <a:ext cx="6257555" cy="5474420"/>
          </a:xfrm>
          <a:custGeom>
            <a:avLst/>
            <a:gdLst/>
            <a:ahLst/>
            <a:cxnLst/>
            <a:rect l="l" t="t" r="r" b="b"/>
            <a:pathLst>
              <a:path w="9386333" h="8211630">
                <a:moveTo>
                  <a:pt x="0" y="8211630"/>
                </a:moveTo>
                <a:lnTo>
                  <a:pt x="9386333" y="8211630"/>
                </a:lnTo>
                <a:lnTo>
                  <a:pt x="9386333" y="0"/>
                </a:lnTo>
                <a:lnTo>
                  <a:pt x="0" y="0"/>
                </a:lnTo>
                <a:lnTo>
                  <a:pt x="0" y="821163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10034853" flipV="1">
            <a:off x="8240427" y="-2259513"/>
            <a:ext cx="6257555" cy="5474420"/>
          </a:xfrm>
          <a:custGeom>
            <a:avLst/>
            <a:gdLst/>
            <a:ahLst/>
            <a:cxnLst/>
            <a:rect l="l" t="t" r="r" b="b"/>
            <a:pathLst>
              <a:path w="9386333" h="8211630">
                <a:moveTo>
                  <a:pt x="0" y="8211629"/>
                </a:moveTo>
                <a:lnTo>
                  <a:pt x="9386334" y="8211629"/>
                </a:lnTo>
                <a:lnTo>
                  <a:pt x="9386334" y="0"/>
                </a:lnTo>
                <a:lnTo>
                  <a:pt x="0" y="0"/>
                </a:lnTo>
                <a:lnTo>
                  <a:pt x="0" y="8211629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3199798" flipV="1">
            <a:off x="6536013" y="3019353"/>
            <a:ext cx="6257555" cy="5474420"/>
          </a:xfrm>
          <a:custGeom>
            <a:avLst/>
            <a:gdLst/>
            <a:ahLst/>
            <a:cxnLst/>
            <a:rect l="l" t="t" r="r" b="b"/>
            <a:pathLst>
              <a:path w="9386333" h="8211630">
                <a:moveTo>
                  <a:pt x="0" y="8211630"/>
                </a:moveTo>
                <a:lnTo>
                  <a:pt x="9386334" y="8211630"/>
                </a:lnTo>
                <a:lnTo>
                  <a:pt x="9386334" y="0"/>
                </a:lnTo>
                <a:lnTo>
                  <a:pt x="0" y="0"/>
                </a:lnTo>
                <a:lnTo>
                  <a:pt x="0" y="821163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237679" y="294141"/>
            <a:ext cx="11716643" cy="6269719"/>
            <a:chOff x="0" y="0"/>
            <a:chExt cx="4628797" cy="247692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628797" cy="2476926"/>
            </a:xfrm>
            <a:custGeom>
              <a:avLst/>
              <a:gdLst/>
              <a:ahLst/>
              <a:cxnLst/>
              <a:rect l="l" t="t" r="r" b="b"/>
              <a:pathLst>
                <a:path w="4628797" h="2476926">
                  <a:moveTo>
                    <a:pt x="22466" y="0"/>
                  </a:moveTo>
                  <a:lnTo>
                    <a:pt x="4606331" y="0"/>
                  </a:lnTo>
                  <a:cubicBezTo>
                    <a:pt x="4612289" y="0"/>
                    <a:pt x="4618004" y="2367"/>
                    <a:pt x="4622217" y="6580"/>
                  </a:cubicBezTo>
                  <a:cubicBezTo>
                    <a:pt x="4626430" y="10793"/>
                    <a:pt x="4628797" y="16508"/>
                    <a:pt x="4628797" y="22466"/>
                  </a:cubicBezTo>
                  <a:lnTo>
                    <a:pt x="4628797" y="2454460"/>
                  </a:lnTo>
                  <a:cubicBezTo>
                    <a:pt x="4628797" y="2460418"/>
                    <a:pt x="4626430" y="2466133"/>
                    <a:pt x="4622217" y="2470346"/>
                  </a:cubicBezTo>
                  <a:cubicBezTo>
                    <a:pt x="4618004" y="2474559"/>
                    <a:pt x="4612289" y="2476926"/>
                    <a:pt x="4606331" y="2476926"/>
                  </a:cubicBezTo>
                  <a:lnTo>
                    <a:pt x="22466" y="2476926"/>
                  </a:lnTo>
                  <a:cubicBezTo>
                    <a:pt x="16508" y="2476926"/>
                    <a:pt x="10793" y="2474559"/>
                    <a:pt x="6580" y="2470346"/>
                  </a:cubicBezTo>
                  <a:cubicBezTo>
                    <a:pt x="2367" y="2466133"/>
                    <a:pt x="0" y="2460418"/>
                    <a:pt x="0" y="2454460"/>
                  </a:cubicBezTo>
                  <a:lnTo>
                    <a:pt x="0" y="22466"/>
                  </a:lnTo>
                  <a:cubicBezTo>
                    <a:pt x="0" y="16508"/>
                    <a:pt x="2367" y="10793"/>
                    <a:pt x="6580" y="6580"/>
                  </a:cubicBezTo>
                  <a:cubicBezTo>
                    <a:pt x="10793" y="2367"/>
                    <a:pt x="16508" y="0"/>
                    <a:pt x="22466" y="0"/>
                  </a:cubicBezTo>
                  <a:close/>
                </a:path>
              </a:pathLst>
            </a:custGeom>
            <a:solidFill>
              <a:srgbClr val="FFEEC8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4628797" cy="2505501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494"/>
                </a:lnSpc>
              </a:pPr>
              <a:endParaRPr sz="1200"/>
            </a:p>
          </p:txBody>
        </p:sp>
      </p:grpSp>
      <p:sp>
        <p:nvSpPr>
          <p:cNvPr id="9" name="Freeform 9"/>
          <p:cNvSpPr/>
          <p:nvPr/>
        </p:nvSpPr>
        <p:spPr>
          <a:xfrm>
            <a:off x="2668146" y="2227099"/>
            <a:ext cx="6385329" cy="4357987"/>
          </a:xfrm>
          <a:custGeom>
            <a:avLst/>
            <a:gdLst/>
            <a:ahLst/>
            <a:cxnLst/>
            <a:rect l="l" t="t" r="r" b="b"/>
            <a:pathLst>
              <a:path w="9577994" h="6536981">
                <a:moveTo>
                  <a:pt x="0" y="0"/>
                </a:moveTo>
                <a:lnTo>
                  <a:pt x="9577994" y="0"/>
                </a:lnTo>
                <a:lnTo>
                  <a:pt x="9577994" y="6536981"/>
                </a:lnTo>
                <a:lnTo>
                  <a:pt x="0" y="653698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1820303" y="982258"/>
            <a:ext cx="8743228" cy="12054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67"/>
              </a:lnSpc>
              <a:spcBef>
                <a:spcPct val="0"/>
              </a:spcBef>
            </a:pPr>
            <a:r>
              <a:rPr lang="en-US" sz="3334" dirty="0" err="1">
                <a:solidFill>
                  <a:srgbClr val="000000"/>
                </a:solidFill>
                <a:latin typeface="UTM Avo Bold"/>
              </a:rPr>
              <a:t>Hoạt</a:t>
            </a:r>
            <a:r>
              <a:rPr lang="en-US" sz="3334" dirty="0">
                <a:solidFill>
                  <a:srgbClr val="000000"/>
                </a:solidFill>
                <a:latin typeface="UTM Avo Bold"/>
              </a:rPr>
              <a:t> </a:t>
            </a:r>
            <a:r>
              <a:rPr lang="en-US" sz="3334" dirty="0" err="1">
                <a:solidFill>
                  <a:srgbClr val="000000"/>
                </a:solidFill>
                <a:latin typeface="UTM Avo Bold"/>
              </a:rPr>
              <a:t>động</a:t>
            </a:r>
            <a:r>
              <a:rPr lang="en-US" sz="3334" dirty="0">
                <a:solidFill>
                  <a:srgbClr val="000000"/>
                </a:solidFill>
                <a:latin typeface="UTM Avo Bold"/>
              </a:rPr>
              <a:t> </a:t>
            </a:r>
            <a:r>
              <a:rPr lang="en-US" sz="3334" dirty="0" err="1">
                <a:solidFill>
                  <a:srgbClr val="000000"/>
                </a:solidFill>
                <a:latin typeface="UTM Avo Bold"/>
              </a:rPr>
              <a:t>theo</a:t>
            </a:r>
            <a:r>
              <a:rPr lang="en-US" sz="3334" dirty="0">
                <a:solidFill>
                  <a:srgbClr val="000000"/>
                </a:solidFill>
                <a:latin typeface="UTM Avo Bold"/>
              </a:rPr>
              <a:t> </a:t>
            </a:r>
            <a:r>
              <a:rPr lang="en-US" sz="3334" dirty="0" err="1">
                <a:solidFill>
                  <a:srgbClr val="000000"/>
                </a:solidFill>
                <a:latin typeface="UTM Avo Bold"/>
              </a:rPr>
              <a:t>nhóm</a:t>
            </a:r>
            <a:r>
              <a:rPr lang="en-US" sz="3334" dirty="0">
                <a:solidFill>
                  <a:srgbClr val="000000"/>
                </a:solidFill>
                <a:latin typeface="UTM Avo Bold"/>
              </a:rPr>
              <a:t> 4, </a:t>
            </a:r>
            <a:r>
              <a:rPr lang="en-US" sz="3334" dirty="0" err="1">
                <a:solidFill>
                  <a:srgbClr val="000000"/>
                </a:solidFill>
                <a:latin typeface="UTM Avo Bold"/>
              </a:rPr>
              <a:t>hoàn</a:t>
            </a:r>
            <a:r>
              <a:rPr lang="en-US" sz="3334" dirty="0">
                <a:solidFill>
                  <a:srgbClr val="000000"/>
                </a:solidFill>
                <a:latin typeface="UTM Avo Bold"/>
              </a:rPr>
              <a:t> </a:t>
            </a:r>
            <a:r>
              <a:rPr lang="en-US" sz="3334" dirty="0" err="1">
                <a:solidFill>
                  <a:srgbClr val="000000"/>
                </a:solidFill>
                <a:latin typeface="UTM Avo Bold"/>
              </a:rPr>
              <a:t>thiện</a:t>
            </a:r>
            <a:r>
              <a:rPr lang="en-US" sz="3334" dirty="0">
                <a:solidFill>
                  <a:srgbClr val="000000"/>
                </a:solidFill>
                <a:latin typeface="UTM Avo Bold"/>
              </a:rPr>
              <a:t> </a:t>
            </a:r>
            <a:r>
              <a:rPr lang="en-US" sz="3334" dirty="0" err="1">
                <a:solidFill>
                  <a:srgbClr val="000000"/>
                </a:solidFill>
                <a:latin typeface="UTM Avo Bold"/>
              </a:rPr>
              <a:t>phiếu</a:t>
            </a:r>
            <a:r>
              <a:rPr lang="en-US" sz="3334" dirty="0">
                <a:solidFill>
                  <a:srgbClr val="000000"/>
                </a:solidFill>
                <a:latin typeface="UTM Avo Bold"/>
              </a:rPr>
              <a:t> </a:t>
            </a:r>
            <a:r>
              <a:rPr lang="en-US" sz="3334" dirty="0" err="1">
                <a:solidFill>
                  <a:srgbClr val="000000"/>
                </a:solidFill>
                <a:latin typeface="UTM Avo Bold"/>
              </a:rPr>
              <a:t>điều</a:t>
            </a:r>
            <a:r>
              <a:rPr lang="en-US" sz="3334" dirty="0">
                <a:solidFill>
                  <a:srgbClr val="000000"/>
                </a:solidFill>
                <a:latin typeface="UTM Avo Bold"/>
              </a:rPr>
              <a:t> </a:t>
            </a:r>
            <a:r>
              <a:rPr lang="en-US" sz="3334" dirty="0" err="1">
                <a:solidFill>
                  <a:srgbClr val="000000"/>
                </a:solidFill>
                <a:latin typeface="UTM Avo Bold"/>
              </a:rPr>
              <a:t>tra</a:t>
            </a:r>
            <a:r>
              <a:rPr lang="en-US" sz="3334" dirty="0">
                <a:solidFill>
                  <a:srgbClr val="000000"/>
                </a:solidFill>
                <a:latin typeface="UTM Avo Bold"/>
              </a:rPr>
              <a:t> </a:t>
            </a:r>
            <a:r>
              <a:rPr lang="en-US" sz="3334" dirty="0" err="1">
                <a:solidFill>
                  <a:srgbClr val="000000"/>
                </a:solidFill>
                <a:latin typeface="UTM Avo Bold"/>
              </a:rPr>
              <a:t>theo</a:t>
            </a:r>
            <a:r>
              <a:rPr lang="en-US" sz="3334" dirty="0">
                <a:solidFill>
                  <a:srgbClr val="000000"/>
                </a:solidFill>
                <a:latin typeface="UTM Avo Bold"/>
              </a:rPr>
              <a:t> </a:t>
            </a:r>
            <a:r>
              <a:rPr lang="en-US" sz="3334" dirty="0" err="1">
                <a:solidFill>
                  <a:srgbClr val="000000"/>
                </a:solidFill>
                <a:latin typeface="UTM Avo Bold"/>
              </a:rPr>
              <a:t>mẫu</a:t>
            </a:r>
            <a:r>
              <a:rPr lang="en-US" sz="3334" dirty="0">
                <a:solidFill>
                  <a:srgbClr val="000000"/>
                </a:solidFill>
                <a:latin typeface="UTM Avo Bold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69007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2993" t="-61988" r="-12993" b="-61988"/>
            </a:stretch>
          </a:blipFill>
        </p:spPr>
      </p:sp>
      <p:sp>
        <p:nvSpPr>
          <p:cNvPr id="3" name="Freeform 3"/>
          <p:cNvSpPr/>
          <p:nvPr/>
        </p:nvSpPr>
        <p:spPr>
          <a:xfrm rot="10034853" flipV="1">
            <a:off x="52749" y="-1691453"/>
            <a:ext cx="6257555" cy="5474420"/>
          </a:xfrm>
          <a:custGeom>
            <a:avLst/>
            <a:gdLst/>
            <a:ahLst/>
            <a:cxnLst/>
            <a:rect l="l" t="t" r="r" b="b"/>
            <a:pathLst>
              <a:path w="9386333" h="8211630">
                <a:moveTo>
                  <a:pt x="0" y="8211630"/>
                </a:moveTo>
                <a:lnTo>
                  <a:pt x="9386333" y="8211630"/>
                </a:lnTo>
                <a:lnTo>
                  <a:pt x="9386333" y="0"/>
                </a:lnTo>
                <a:lnTo>
                  <a:pt x="0" y="0"/>
                </a:lnTo>
                <a:lnTo>
                  <a:pt x="0" y="821163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10034853" flipV="1">
            <a:off x="8240427" y="-2259513"/>
            <a:ext cx="6257555" cy="5474420"/>
          </a:xfrm>
          <a:custGeom>
            <a:avLst/>
            <a:gdLst/>
            <a:ahLst/>
            <a:cxnLst/>
            <a:rect l="l" t="t" r="r" b="b"/>
            <a:pathLst>
              <a:path w="9386333" h="8211630">
                <a:moveTo>
                  <a:pt x="0" y="8211629"/>
                </a:moveTo>
                <a:lnTo>
                  <a:pt x="9386334" y="8211629"/>
                </a:lnTo>
                <a:lnTo>
                  <a:pt x="9386334" y="0"/>
                </a:lnTo>
                <a:lnTo>
                  <a:pt x="0" y="0"/>
                </a:lnTo>
                <a:lnTo>
                  <a:pt x="0" y="8211629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3199798" flipV="1">
            <a:off x="6536013" y="3019353"/>
            <a:ext cx="6257555" cy="5474420"/>
          </a:xfrm>
          <a:custGeom>
            <a:avLst/>
            <a:gdLst/>
            <a:ahLst/>
            <a:cxnLst/>
            <a:rect l="l" t="t" r="r" b="b"/>
            <a:pathLst>
              <a:path w="9386333" h="8211630">
                <a:moveTo>
                  <a:pt x="0" y="8211630"/>
                </a:moveTo>
                <a:lnTo>
                  <a:pt x="9386334" y="8211630"/>
                </a:lnTo>
                <a:lnTo>
                  <a:pt x="9386334" y="0"/>
                </a:lnTo>
                <a:lnTo>
                  <a:pt x="0" y="0"/>
                </a:lnTo>
                <a:lnTo>
                  <a:pt x="0" y="821163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237679" y="294141"/>
            <a:ext cx="11716643" cy="6269719"/>
            <a:chOff x="0" y="0"/>
            <a:chExt cx="4628797" cy="247692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628797" cy="2476926"/>
            </a:xfrm>
            <a:custGeom>
              <a:avLst/>
              <a:gdLst/>
              <a:ahLst/>
              <a:cxnLst/>
              <a:rect l="l" t="t" r="r" b="b"/>
              <a:pathLst>
                <a:path w="4628797" h="2476926">
                  <a:moveTo>
                    <a:pt x="22466" y="0"/>
                  </a:moveTo>
                  <a:lnTo>
                    <a:pt x="4606331" y="0"/>
                  </a:lnTo>
                  <a:cubicBezTo>
                    <a:pt x="4612289" y="0"/>
                    <a:pt x="4618004" y="2367"/>
                    <a:pt x="4622217" y="6580"/>
                  </a:cubicBezTo>
                  <a:cubicBezTo>
                    <a:pt x="4626430" y="10793"/>
                    <a:pt x="4628797" y="16508"/>
                    <a:pt x="4628797" y="22466"/>
                  </a:cubicBezTo>
                  <a:lnTo>
                    <a:pt x="4628797" y="2454460"/>
                  </a:lnTo>
                  <a:cubicBezTo>
                    <a:pt x="4628797" y="2460418"/>
                    <a:pt x="4626430" y="2466133"/>
                    <a:pt x="4622217" y="2470346"/>
                  </a:cubicBezTo>
                  <a:cubicBezTo>
                    <a:pt x="4618004" y="2474559"/>
                    <a:pt x="4612289" y="2476926"/>
                    <a:pt x="4606331" y="2476926"/>
                  </a:cubicBezTo>
                  <a:lnTo>
                    <a:pt x="22466" y="2476926"/>
                  </a:lnTo>
                  <a:cubicBezTo>
                    <a:pt x="16508" y="2476926"/>
                    <a:pt x="10793" y="2474559"/>
                    <a:pt x="6580" y="2470346"/>
                  </a:cubicBezTo>
                  <a:cubicBezTo>
                    <a:pt x="2367" y="2466133"/>
                    <a:pt x="0" y="2460418"/>
                    <a:pt x="0" y="2454460"/>
                  </a:cubicBezTo>
                  <a:lnTo>
                    <a:pt x="0" y="22466"/>
                  </a:lnTo>
                  <a:cubicBezTo>
                    <a:pt x="0" y="16508"/>
                    <a:pt x="2367" y="10793"/>
                    <a:pt x="6580" y="6580"/>
                  </a:cubicBezTo>
                  <a:cubicBezTo>
                    <a:pt x="10793" y="2367"/>
                    <a:pt x="16508" y="0"/>
                    <a:pt x="22466" y="0"/>
                  </a:cubicBezTo>
                  <a:close/>
                </a:path>
              </a:pathLst>
            </a:custGeom>
            <a:solidFill>
              <a:srgbClr val="FFEEC8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4628797" cy="2505501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494"/>
                </a:lnSpc>
              </a:pPr>
              <a:endParaRPr sz="1200"/>
            </a:p>
          </p:txBody>
        </p:sp>
      </p:grpSp>
      <p:sp>
        <p:nvSpPr>
          <p:cNvPr id="9" name="Freeform 9"/>
          <p:cNvSpPr/>
          <p:nvPr/>
        </p:nvSpPr>
        <p:spPr>
          <a:xfrm>
            <a:off x="377852" y="578809"/>
            <a:ext cx="11436298" cy="5700383"/>
          </a:xfrm>
          <a:custGeom>
            <a:avLst/>
            <a:gdLst/>
            <a:ahLst/>
            <a:cxnLst/>
            <a:rect l="l" t="t" r="r" b="b"/>
            <a:pathLst>
              <a:path w="17154447" h="8550574">
                <a:moveTo>
                  <a:pt x="0" y="0"/>
                </a:moveTo>
                <a:lnTo>
                  <a:pt x="17154446" y="0"/>
                </a:lnTo>
                <a:lnTo>
                  <a:pt x="17154446" y="8550574"/>
                </a:lnTo>
                <a:lnTo>
                  <a:pt x="0" y="855057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13572" b="-13572"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573898" y="679450"/>
            <a:ext cx="4014405" cy="7437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93"/>
              </a:lnSpc>
            </a:pPr>
            <a:r>
              <a:rPr lang="en-US" sz="2333">
                <a:solidFill>
                  <a:srgbClr val="F9705A"/>
                </a:solidFill>
                <a:latin typeface="UTM Avo"/>
              </a:rPr>
              <a:t>Lớp: ............................</a:t>
            </a:r>
          </a:p>
          <a:p>
            <a:pPr>
              <a:lnSpc>
                <a:spcPts val="2893"/>
              </a:lnSpc>
            </a:pPr>
            <a:r>
              <a:rPr lang="en-US" sz="2333">
                <a:solidFill>
                  <a:srgbClr val="F9705A"/>
                </a:solidFill>
                <a:latin typeface="UTM Avo"/>
              </a:rPr>
              <a:t>Nhóm: ........................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008867" y="1182224"/>
            <a:ext cx="4174267" cy="8463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06"/>
              </a:lnSpc>
            </a:pPr>
            <a:r>
              <a:rPr lang="en-US" sz="2666">
                <a:solidFill>
                  <a:srgbClr val="F9705A"/>
                </a:solidFill>
                <a:latin typeface="UTM Avo Bold"/>
              </a:rPr>
              <a:t>PHIẾU ĐIỀU TRA</a:t>
            </a:r>
          </a:p>
          <a:p>
            <a:pPr algn="ctr">
              <a:lnSpc>
                <a:spcPts val="3306"/>
              </a:lnSpc>
            </a:pPr>
            <a:r>
              <a:rPr lang="en-US" sz="2666">
                <a:solidFill>
                  <a:srgbClr val="F9705A"/>
                </a:solidFill>
                <a:latin typeface="UTM Avo Bold"/>
              </a:rPr>
              <a:t>Bài 5: Bảo vệ của công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573897" y="2023387"/>
            <a:ext cx="11035099" cy="47705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058"/>
              </a:lnSpc>
            </a:pPr>
            <a:r>
              <a:rPr lang="en-US" sz="2466" dirty="0">
                <a:solidFill>
                  <a:srgbClr val="F9705A"/>
                </a:solidFill>
                <a:latin typeface="UTM Avo"/>
              </a:rPr>
              <a:t>   </a:t>
            </a:r>
            <a:r>
              <a:rPr lang="en-US" sz="2466" dirty="0" err="1">
                <a:solidFill>
                  <a:srgbClr val="F9705A"/>
                </a:solidFill>
                <a:latin typeface="UTM Avo"/>
              </a:rPr>
              <a:t>Các</a:t>
            </a:r>
            <a:r>
              <a:rPr lang="en-US" sz="2466" dirty="0">
                <a:solidFill>
                  <a:srgbClr val="F9705A"/>
                </a:solidFill>
                <a:latin typeface="UTM Avo"/>
              </a:rPr>
              <a:t> </a:t>
            </a:r>
            <a:r>
              <a:rPr lang="en-US" sz="2466" dirty="0" err="1">
                <a:solidFill>
                  <a:srgbClr val="F9705A"/>
                </a:solidFill>
                <a:latin typeface="UTM Avo"/>
              </a:rPr>
              <a:t>em</a:t>
            </a:r>
            <a:r>
              <a:rPr lang="en-US" sz="2466" dirty="0">
                <a:solidFill>
                  <a:srgbClr val="F9705A"/>
                </a:solidFill>
                <a:latin typeface="UTM Avo"/>
              </a:rPr>
              <a:t> </a:t>
            </a:r>
            <a:r>
              <a:rPr lang="en-US" sz="2466" dirty="0" err="1">
                <a:solidFill>
                  <a:srgbClr val="F9705A"/>
                </a:solidFill>
                <a:latin typeface="UTM Avo"/>
              </a:rPr>
              <a:t>hãy</a:t>
            </a:r>
            <a:r>
              <a:rPr lang="en-US" sz="2466" dirty="0">
                <a:solidFill>
                  <a:srgbClr val="F9705A"/>
                </a:solidFill>
                <a:latin typeface="UTM Avo"/>
              </a:rPr>
              <a:t> </a:t>
            </a:r>
            <a:r>
              <a:rPr lang="en-US" sz="2466" dirty="0" err="1">
                <a:solidFill>
                  <a:srgbClr val="F9705A"/>
                </a:solidFill>
                <a:latin typeface="UTM Avo"/>
              </a:rPr>
              <a:t>điều</a:t>
            </a:r>
            <a:r>
              <a:rPr lang="en-US" sz="2466" dirty="0">
                <a:solidFill>
                  <a:srgbClr val="F9705A"/>
                </a:solidFill>
                <a:latin typeface="UTM Avo"/>
              </a:rPr>
              <a:t> </a:t>
            </a:r>
            <a:r>
              <a:rPr lang="en-US" sz="2466" dirty="0" err="1">
                <a:solidFill>
                  <a:srgbClr val="F9705A"/>
                </a:solidFill>
                <a:latin typeface="UTM Avo"/>
              </a:rPr>
              <a:t>tra</a:t>
            </a:r>
            <a:r>
              <a:rPr lang="en-US" sz="2466" dirty="0">
                <a:solidFill>
                  <a:srgbClr val="F9705A"/>
                </a:solidFill>
                <a:latin typeface="UTM Avo"/>
              </a:rPr>
              <a:t>, </a:t>
            </a:r>
            <a:r>
              <a:rPr lang="en-US" sz="2466" dirty="0" err="1">
                <a:solidFill>
                  <a:srgbClr val="F9705A"/>
                </a:solidFill>
                <a:latin typeface="UTM Avo"/>
              </a:rPr>
              <a:t>tìm</a:t>
            </a:r>
            <a:r>
              <a:rPr lang="en-US" sz="2466" dirty="0">
                <a:solidFill>
                  <a:srgbClr val="F9705A"/>
                </a:solidFill>
                <a:latin typeface="UTM Avo"/>
              </a:rPr>
              <a:t> </a:t>
            </a:r>
            <a:r>
              <a:rPr lang="en-US" sz="2466" dirty="0" err="1">
                <a:solidFill>
                  <a:srgbClr val="F9705A"/>
                </a:solidFill>
                <a:latin typeface="UTM Avo"/>
              </a:rPr>
              <a:t>hiểu</a:t>
            </a:r>
            <a:r>
              <a:rPr lang="en-US" sz="2466" dirty="0">
                <a:solidFill>
                  <a:srgbClr val="F9705A"/>
                </a:solidFill>
                <a:latin typeface="UTM Avo"/>
              </a:rPr>
              <a:t>, </a:t>
            </a:r>
            <a:r>
              <a:rPr lang="en-US" sz="2466" dirty="0" err="1">
                <a:solidFill>
                  <a:srgbClr val="F9705A"/>
                </a:solidFill>
                <a:latin typeface="UTM Avo"/>
              </a:rPr>
              <a:t>nhận</a:t>
            </a:r>
            <a:r>
              <a:rPr lang="en-US" sz="2466" dirty="0">
                <a:solidFill>
                  <a:srgbClr val="F9705A"/>
                </a:solidFill>
                <a:latin typeface="UTM Avo"/>
              </a:rPr>
              <a:t> </a:t>
            </a:r>
            <a:r>
              <a:rPr lang="en-US" sz="2466" dirty="0" err="1">
                <a:solidFill>
                  <a:srgbClr val="F9705A"/>
                </a:solidFill>
                <a:latin typeface="UTM Avo"/>
              </a:rPr>
              <a:t>xét</a:t>
            </a:r>
            <a:r>
              <a:rPr lang="en-US" sz="2466" dirty="0">
                <a:solidFill>
                  <a:srgbClr val="F9705A"/>
                </a:solidFill>
                <a:latin typeface="UTM Avo"/>
              </a:rPr>
              <a:t> </a:t>
            </a:r>
            <a:r>
              <a:rPr lang="en-US" sz="2466" dirty="0" err="1">
                <a:solidFill>
                  <a:srgbClr val="F9705A"/>
                </a:solidFill>
                <a:latin typeface="UTM Avo"/>
              </a:rPr>
              <a:t>về</a:t>
            </a:r>
            <a:r>
              <a:rPr lang="en-US" sz="2466" dirty="0">
                <a:solidFill>
                  <a:srgbClr val="F9705A"/>
                </a:solidFill>
                <a:latin typeface="UTM Avo"/>
              </a:rPr>
              <a:t> </a:t>
            </a:r>
            <a:r>
              <a:rPr lang="en-US" sz="2466" dirty="0" err="1">
                <a:solidFill>
                  <a:srgbClr val="F9705A"/>
                </a:solidFill>
                <a:latin typeface="UTM Avo"/>
              </a:rPr>
              <a:t>việc</a:t>
            </a:r>
            <a:r>
              <a:rPr lang="en-US" sz="2466" dirty="0">
                <a:solidFill>
                  <a:srgbClr val="F9705A"/>
                </a:solidFill>
                <a:latin typeface="UTM Avo"/>
              </a:rPr>
              <a:t> </a:t>
            </a:r>
            <a:r>
              <a:rPr lang="en-US" sz="2466" dirty="0" err="1">
                <a:solidFill>
                  <a:srgbClr val="F9705A"/>
                </a:solidFill>
                <a:latin typeface="UTM Avo"/>
              </a:rPr>
              <a:t>bảo</a:t>
            </a:r>
            <a:r>
              <a:rPr lang="en-US" sz="2466" dirty="0">
                <a:solidFill>
                  <a:srgbClr val="F9705A"/>
                </a:solidFill>
                <a:latin typeface="UTM Avo"/>
              </a:rPr>
              <a:t> </a:t>
            </a:r>
            <a:r>
              <a:rPr lang="en-US" sz="2466" dirty="0" err="1">
                <a:solidFill>
                  <a:srgbClr val="F9705A"/>
                </a:solidFill>
                <a:latin typeface="UTM Avo"/>
              </a:rPr>
              <a:t>vệ</a:t>
            </a:r>
            <a:r>
              <a:rPr lang="en-US" sz="2466" dirty="0">
                <a:solidFill>
                  <a:srgbClr val="F9705A"/>
                </a:solidFill>
                <a:latin typeface="UTM Avo"/>
              </a:rPr>
              <a:t> </a:t>
            </a:r>
            <a:r>
              <a:rPr lang="en-US" sz="2466" dirty="0" err="1">
                <a:solidFill>
                  <a:srgbClr val="F9705A"/>
                </a:solidFill>
                <a:latin typeface="UTM Avo"/>
              </a:rPr>
              <a:t>tài</a:t>
            </a:r>
            <a:r>
              <a:rPr lang="en-US" sz="2466" dirty="0">
                <a:solidFill>
                  <a:srgbClr val="F9705A"/>
                </a:solidFill>
                <a:latin typeface="UTM Avo"/>
              </a:rPr>
              <a:t> </a:t>
            </a:r>
            <a:r>
              <a:rPr lang="en-US" sz="2466" dirty="0" err="1">
                <a:solidFill>
                  <a:srgbClr val="F9705A"/>
                </a:solidFill>
                <a:latin typeface="UTM Avo"/>
              </a:rPr>
              <a:t>sản</a:t>
            </a:r>
            <a:r>
              <a:rPr lang="en-US" sz="2466" dirty="0">
                <a:solidFill>
                  <a:srgbClr val="F9705A"/>
                </a:solidFill>
                <a:latin typeface="UTM Avo"/>
              </a:rPr>
              <a:t> </a:t>
            </a:r>
            <a:r>
              <a:rPr lang="en-US" sz="2466" dirty="0" err="1">
                <a:solidFill>
                  <a:srgbClr val="F9705A"/>
                </a:solidFill>
                <a:latin typeface="UTM Avo"/>
              </a:rPr>
              <a:t>trường</a:t>
            </a:r>
            <a:r>
              <a:rPr lang="en-US" sz="2466" dirty="0">
                <a:solidFill>
                  <a:srgbClr val="F9705A"/>
                </a:solidFill>
                <a:latin typeface="UTM Avo"/>
              </a:rPr>
              <a:t>, </a:t>
            </a:r>
            <a:r>
              <a:rPr lang="en-US" sz="2466" dirty="0" err="1">
                <a:solidFill>
                  <a:srgbClr val="F9705A"/>
                </a:solidFill>
                <a:latin typeface="UTM Avo"/>
              </a:rPr>
              <a:t>lớp</a:t>
            </a:r>
            <a:r>
              <a:rPr lang="en-US" sz="2466" dirty="0">
                <a:solidFill>
                  <a:srgbClr val="F9705A"/>
                </a:solidFill>
                <a:latin typeface="UTM Avo"/>
              </a:rPr>
              <a:t> </a:t>
            </a:r>
            <a:r>
              <a:rPr lang="en-US" sz="2466" dirty="0" err="1">
                <a:solidFill>
                  <a:srgbClr val="F9705A"/>
                </a:solidFill>
                <a:latin typeface="UTM Avo"/>
              </a:rPr>
              <a:t>của</a:t>
            </a:r>
            <a:r>
              <a:rPr lang="en-US" sz="2466" dirty="0">
                <a:solidFill>
                  <a:srgbClr val="F9705A"/>
                </a:solidFill>
                <a:latin typeface="UTM Avo"/>
              </a:rPr>
              <a:t> </a:t>
            </a:r>
            <a:r>
              <a:rPr lang="en-US" sz="2466" dirty="0" err="1">
                <a:solidFill>
                  <a:srgbClr val="F9705A"/>
                </a:solidFill>
                <a:latin typeface="UTM Avo"/>
              </a:rPr>
              <a:t>các</a:t>
            </a:r>
            <a:r>
              <a:rPr lang="en-US" sz="2466" dirty="0">
                <a:solidFill>
                  <a:srgbClr val="F9705A"/>
                </a:solidFill>
                <a:latin typeface="UTM Avo"/>
              </a:rPr>
              <a:t> </a:t>
            </a:r>
            <a:r>
              <a:rPr lang="en-US" sz="2466" dirty="0" err="1">
                <a:solidFill>
                  <a:srgbClr val="F9705A"/>
                </a:solidFill>
                <a:latin typeface="UTM Avo"/>
              </a:rPr>
              <a:t>bạn</a:t>
            </a:r>
            <a:r>
              <a:rPr lang="en-US" sz="2466" dirty="0">
                <a:solidFill>
                  <a:srgbClr val="F9705A"/>
                </a:solidFill>
                <a:latin typeface="UTM Avo"/>
              </a:rPr>
              <a:t> </a:t>
            </a:r>
            <a:r>
              <a:rPr lang="en-US" sz="2466" dirty="0" err="1">
                <a:solidFill>
                  <a:srgbClr val="F9705A"/>
                </a:solidFill>
                <a:latin typeface="UTM Avo"/>
              </a:rPr>
              <a:t>học</a:t>
            </a:r>
            <a:r>
              <a:rPr lang="en-US" sz="2466" dirty="0">
                <a:solidFill>
                  <a:srgbClr val="F9705A"/>
                </a:solidFill>
                <a:latin typeface="UTM Avo"/>
              </a:rPr>
              <a:t> </a:t>
            </a:r>
            <a:r>
              <a:rPr lang="en-US" sz="2466" dirty="0" err="1">
                <a:solidFill>
                  <a:srgbClr val="F9705A"/>
                </a:solidFill>
                <a:latin typeface="UTM Avo"/>
              </a:rPr>
              <a:t>sinh</a:t>
            </a:r>
            <a:r>
              <a:rPr lang="en-US" sz="2466" dirty="0">
                <a:solidFill>
                  <a:srgbClr val="F9705A"/>
                </a:solidFill>
                <a:latin typeface="UTM Avo"/>
              </a:rPr>
              <a:t> </a:t>
            </a:r>
            <a:r>
              <a:rPr lang="en-US" sz="2466" dirty="0" err="1">
                <a:solidFill>
                  <a:srgbClr val="F9705A"/>
                </a:solidFill>
                <a:latin typeface="UTM Avo"/>
              </a:rPr>
              <a:t>trong</a:t>
            </a:r>
            <a:r>
              <a:rPr lang="en-US" sz="2466" dirty="0">
                <a:solidFill>
                  <a:srgbClr val="F9705A"/>
                </a:solidFill>
                <a:latin typeface="UTM Avo"/>
              </a:rPr>
              <a:t> </a:t>
            </a:r>
            <a:r>
              <a:rPr lang="en-US" sz="2466" dirty="0" err="1">
                <a:solidFill>
                  <a:srgbClr val="F9705A"/>
                </a:solidFill>
                <a:latin typeface="UTM Avo"/>
              </a:rPr>
              <a:t>trường</a:t>
            </a:r>
            <a:r>
              <a:rPr lang="en-US" sz="2466" dirty="0">
                <a:solidFill>
                  <a:srgbClr val="F9705A"/>
                </a:solidFill>
                <a:latin typeface="UTM Avo"/>
              </a:rPr>
              <a:t> </a:t>
            </a:r>
            <a:r>
              <a:rPr lang="en-US" sz="2466" dirty="0" err="1">
                <a:solidFill>
                  <a:srgbClr val="F9705A"/>
                </a:solidFill>
                <a:latin typeface="UTM Avo"/>
              </a:rPr>
              <a:t>và</a:t>
            </a:r>
            <a:r>
              <a:rPr lang="en-US" sz="2466" dirty="0">
                <a:solidFill>
                  <a:srgbClr val="F9705A"/>
                </a:solidFill>
                <a:latin typeface="UTM Avo"/>
              </a:rPr>
              <a:t> </a:t>
            </a:r>
            <a:r>
              <a:rPr lang="en-US" sz="2466" dirty="0" err="1">
                <a:solidFill>
                  <a:srgbClr val="F9705A"/>
                </a:solidFill>
                <a:latin typeface="UTM Avo"/>
              </a:rPr>
              <a:t>ghi</a:t>
            </a:r>
            <a:r>
              <a:rPr lang="en-US" sz="2466" dirty="0">
                <a:solidFill>
                  <a:srgbClr val="F9705A"/>
                </a:solidFill>
                <a:latin typeface="UTM Avo"/>
              </a:rPr>
              <a:t> </a:t>
            </a:r>
            <a:r>
              <a:rPr lang="en-US" sz="2466" dirty="0" err="1">
                <a:solidFill>
                  <a:srgbClr val="F9705A"/>
                </a:solidFill>
                <a:latin typeface="UTM Avo"/>
              </a:rPr>
              <a:t>vào</a:t>
            </a:r>
            <a:r>
              <a:rPr lang="en-US" sz="2466" dirty="0">
                <a:solidFill>
                  <a:srgbClr val="F9705A"/>
                </a:solidFill>
                <a:latin typeface="UTM Avo"/>
              </a:rPr>
              <a:t> </a:t>
            </a:r>
            <a:r>
              <a:rPr lang="en-US" sz="2466" dirty="0" err="1">
                <a:solidFill>
                  <a:srgbClr val="F9705A"/>
                </a:solidFill>
                <a:latin typeface="UTM Avo"/>
              </a:rPr>
              <a:t>phiếu</a:t>
            </a:r>
            <a:r>
              <a:rPr lang="en-US" sz="2466" dirty="0">
                <a:solidFill>
                  <a:srgbClr val="F9705A"/>
                </a:solidFill>
                <a:latin typeface="UTM Avo"/>
              </a:rPr>
              <a:t> </a:t>
            </a:r>
            <a:r>
              <a:rPr lang="en-US" sz="2466" dirty="0" err="1">
                <a:solidFill>
                  <a:srgbClr val="F9705A"/>
                </a:solidFill>
                <a:latin typeface="UTM Avo"/>
              </a:rPr>
              <a:t>sau</a:t>
            </a:r>
            <a:r>
              <a:rPr lang="en-US" sz="2466" dirty="0">
                <a:solidFill>
                  <a:srgbClr val="F9705A"/>
                </a:solidFill>
                <a:latin typeface="UTM Avo"/>
              </a:rPr>
              <a:t>:</a:t>
            </a:r>
          </a:p>
          <a:p>
            <a:pPr algn="just">
              <a:lnSpc>
                <a:spcPts val="3058"/>
              </a:lnSpc>
            </a:pPr>
            <a:r>
              <a:rPr lang="en-US" sz="2466" dirty="0">
                <a:solidFill>
                  <a:srgbClr val="F9705A"/>
                </a:solidFill>
                <a:latin typeface="UTM Avo"/>
              </a:rPr>
              <a:t>1. </a:t>
            </a:r>
            <a:r>
              <a:rPr lang="en-US" sz="2466" dirty="0" err="1">
                <a:solidFill>
                  <a:srgbClr val="F9705A"/>
                </a:solidFill>
                <a:latin typeface="UTM Avo"/>
              </a:rPr>
              <a:t>Tên</a:t>
            </a:r>
            <a:r>
              <a:rPr lang="en-US" sz="2466" dirty="0">
                <a:solidFill>
                  <a:srgbClr val="F9705A"/>
                </a:solidFill>
                <a:latin typeface="UTM Avo"/>
              </a:rPr>
              <a:t> </a:t>
            </a:r>
            <a:r>
              <a:rPr lang="en-US" sz="2466" dirty="0" err="1">
                <a:solidFill>
                  <a:srgbClr val="F9705A"/>
                </a:solidFill>
                <a:latin typeface="UTM Avo"/>
              </a:rPr>
              <a:t>tài</a:t>
            </a:r>
            <a:r>
              <a:rPr lang="en-US" sz="2466" dirty="0">
                <a:solidFill>
                  <a:srgbClr val="F9705A"/>
                </a:solidFill>
                <a:latin typeface="UTM Avo"/>
              </a:rPr>
              <a:t> </a:t>
            </a:r>
            <a:r>
              <a:rPr lang="en-US" sz="2466" dirty="0" err="1">
                <a:solidFill>
                  <a:srgbClr val="F9705A"/>
                </a:solidFill>
                <a:latin typeface="UTM Avo"/>
              </a:rPr>
              <a:t>sản</a:t>
            </a:r>
            <a:r>
              <a:rPr lang="en-US" sz="2466" dirty="0">
                <a:solidFill>
                  <a:srgbClr val="F9705A"/>
                </a:solidFill>
                <a:latin typeface="UTM Avo"/>
              </a:rPr>
              <a:t>: ....................................</a:t>
            </a:r>
          </a:p>
          <a:p>
            <a:pPr algn="just">
              <a:lnSpc>
                <a:spcPts val="3058"/>
              </a:lnSpc>
            </a:pPr>
            <a:r>
              <a:rPr lang="en-US" sz="2466" dirty="0">
                <a:solidFill>
                  <a:srgbClr val="F9705A"/>
                </a:solidFill>
                <a:latin typeface="UTM Avo"/>
              </a:rPr>
              <a:t>2. </a:t>
            </a:r>
            <a:r>
              <a:rPr lang="en-US" sz="2466" dirty="0" err="1">
                <a:solidFill>
                  <a:srgbClr val="F9705A"/>
                </a:solidFill>
                <a:latin typeface="UTM Avo"/>
              </a:rPr>
              <a:t>Kết</a:t>
            </a:r>
            <a:r>
              <a:rPr lang="en-US" sz="2466" dirty="0">
                <a:solidFill>
                  <a:srgbClr val="F9705A"/>
                </a:solidFill>
                <a:latin typeface="UTM Avo"/>
              </a:rPr>
              <a:t> </a:t>
            </a:r>
            <a:r>
              <a:rPr lang="en-US" sz="2466" dirty="0" err="1">
                <a:solidFill>
                  <a:srgbClr val="F9705A"/>
                </a:solidFill>
                <a:latin typeface="UTM Avo"/>
              </a:rPr>
              <a:t>quả</a:t>
            </a:r>
            <a:r>
              <a:rPr lang="en-US" sz="2466" dirty="0">
                <a:solidFill>
                  <a:srgbClr val="F9705A"/>
                </a:solidFill>
                <a:latin typeface="UTM Avo"/>
              </a:rPr>
              <a:t> </a:t>
            </a:r>
            <a:r>
              <a:rPr lang="en-US" sz="2466" dirty="0" err="1">
                <a:solidFill>
                  <a:srgbClr val="F9705A"/>
                </a:solidFill>
                <a:latin typeface="UTM Avo"/>
              </a:rPr>
              <a:t>điều</a:t>
            </a:r>
            <a:r>
              <a:rPr lang="en-US" sz="2466" dirty="0">
                <a:solidFill>
                  <a:srgbClr val="F9705A"/>
                </a:solidFill>
                <a:latin typeface="UTM Avo"/>
              </a:rPr>
              <a:t> </a:t>
            </a:r>
            <a:r>
              <a:rPr lang="en-US" sz="2466" dirty="0" err="1">
                <a:solidFill>
                  <a:srgbClr val="F9705A"/>
                </a:solidFill>
                <a:latin typeface="UTM Avo"/>
              </a:rPr>
              <a:t>tra</a:t>
            </a:r>
            <a:r>
              <a:rPr lang="en-US" sz="2466" dirty="0">
                <a:solidFill>
                  <a:srgbClr val="F9705A"/>
                </a:solidFill>
                <a:latin typeface="UTM Avo"/>
              </a:rPr>
              <a:t>:</a:t>
            </a:r>
          </a:p>
          <a:p>
            <a:pPr marL="532579" lvl="1" indent="-266290" algn="just">
              <a:lnSpc>
                <a:spcPts val="3058"/>
              </a:lnSpc>
              <a:buFont typeface="Arial"/>
              <a:buChar char="•"/>
            </a:pPr>
            <a:r>
              <a:rPr lang="en-US" sz="2466" dirty="0" err="1">
                <a:solidFill>
                  <a:srgbClr val="F9705A"/>
                </a:solidFill>
                <a:latin typeface="UTM Avo"/>
              </a:rPr>
              <a:t>Các</a:t>
            </a:r>
            <a:r>
              <a:rPr lang="en-US" sz="2466" dirty="0">
                <a:solidFill>
                  <a:srgbClr val="F9705A"/>
                </a:solidFill>
                <a:latin typeface="UTM Avo"/>
              </a:rPr>
              <a:t> </a:t>
            </a:r>
            <a:r>
              <a:rPr lang="en-US" sz="2466" dirty="0" err="1">
                <a:solidFill>
                  <a:srgbClr val="F9705A"/>
                </a:solidFill>
                <a:latin typeface="UTM Avo"/>
              </a:rPr>
              <a:t>hành</a:t>
            </a:r>
            <a:r>
              <a:rPr lang="en-US" sz="2466" dirty="0">
                <a:solidFill>
                  <a:srgbClr val="F9705A"/>
                </a:solidFill>
                <a:latin typeface="UTM Avo"/>
              </a:rPr>
              <a:t> vi </a:t>
            </a:r>
            <a:r>
              <a:rPr lang="en-US" sz="2466" dirty="0" err="1">
                <a:solidFill>
                  <a:srgbClr val="F9705A"/>
                </a:solidFill>
                <a:latin typeface="UTM Avo"/>
              </a:rPr>
              <a:t>bảo</a:t>
            </a:r>
            <a:r>
              <a:rPr lang="en-US" sz="2466" dirty="0">
                <a:solidFill>
                  <a:srgbClr val="F9705A"/>
                </a:solidFill>
                <a:latin typeface="UTM Avo"/>
              </a:rPr>
              <a:t> </a:t>
            </a:r>
            <a:r>
              <a:rPr lang="en-US" sz="2466" dirty="0" err="1">
                <a:solidFill>
                  <a:srgbClr val="F9705A"/>
                </a:solidFill>
                <a:latin typeface="UTM Avo"/>
              </a:rPr>
              <a:t>vệ</a:t>
            </a:r>
            <a:r>
              <a:rPr lang="en-US" sz="2466" dirty="0">
                <a:solidFill>
                  <a:srgbClr val="F9705A"/>
                </a:solidFill>
                <a:latin typeface="UTM Avo"/>
              </a:rPr>
              <a:t> </a:t>
            </a:r>
            <a:r>
              <a:rPr lang="en-US" sz="2466" dirty="0" err="1">
                <a:solidFill>
                  <a:srgbClr val="F9705A"/>
                </a:solidFill>
                <a:latin typeface="UTM Avo"/>
              </a:rPr>
              <a:t>tài</a:t>
            </a:r>
            <a:r>
              <a:rPr lang="en-US" sz="2466" dirty="0">
                <a:solidFill>
                  <a:srgbClr val="F9705A"/>
                </a:solidFill>
                <a:latin typeface="UTM Avo"/>
              </a:rPr>
              <a:t> </a:t>
            </a:r>
            <a:r>
              <a:rPr lang="en-US" sz="2466" dirty="0" err="1">
                <a:solidFill>
                  <a:srgbClr val="F9705A"/>
                </a:solidFill>
                <a:latin typeface="UTM Avo"/>
              </a:rPr>
              <a:t>sản</a:t>
            </a:r>
            <a:r>
              <a:rPr lang="en-US" sz="2466" dirty="0">
                <a:solidFill>
                  <a:srgbClr val="F9705A"/>
                </a:solidFill>
                <a:latin typeface="UTM Avo"/>
              </a:rPr>
              <a:t> </a:t>
            </a:r>
            <a:r>
              <a:rPr lang="en-US" sz="2466" dirty="0" err="1">
                <a:solidFill>
                  <a:srgbClr val="F9705A"/>
                </a:solidFill>
                <a:latin typeface="UTM Avo"/>
              </a:rPr>
              <a:t>của</a:t>
            </a:r>
            <a:r>
              <a:rPr lang="en-US" sz="2466" dirty="0">
                <a:solidFill>
                  <a:srgbClr val="F9705A"/>
                </a:solidFill>
                <a:latin typeface="UTM Avo"/>
              </a:rPr>
              <a:t> </a:t>
            </a:r>
            <a:r>
              <a:rPr lang="en-US" sz="2466" dirty="0" err="1">
                <a:solidFill>
                  <a:srgbClr val="F9705A"/>
                </a:solidFill>
                <a:latin typeface="UTM Avo"/>
              </a:rPr>
              <a:t>trường</a:t>
            </a:r>
            <a:r>
              <a:rPr lang="en-US" sz="2466" dirty="0">
                <a:solidFill>
                  <a:srgbClr val="F9705A"/>
                </a:solidFill>
                <a:latin typeface="UTM Avo"/>
              </a:rPr>
              <a:t>, </a:t>
            </a:r>
            <a:r>
              <a:rPr lang="en-US" sz="2466" dirty="0" err="1">
                <a:solidFill>
                  <a:srgbClr val="F9705A"/>
                </a:solidFill>
                <a:latin typeface="UTM Avo"/>
              </a:rPr>
              <a:t>lớp</a:t>
            </a:r>
            <a:r>
              <a:rPr lang="en-US" sz="2466" dirty="0">
                <a:solidFill>
                  <a:srgbClr val="F9705A"/>
                </a:solidFill>
                <a:latin typeface="UTM Avo"/>
              </a:rPr>
              <a:t>:</a:t>
            </a:r>
          </a:p>
          <a:p>
            <a:pPr algn="just">
              <a:lnSpc>
                <a:spcPts val="3058"/>
              </a:lnSpc>
            </a:pPr>
            <a:r>
              <a:rPr lang="en-US" sz="2466" dirty="0">
                <a:solidFill>
                  <a:srgbClr val="F9705A"/>
                </a:solidFill>
                <a:latin typeface="UTM Avo"/>
              </a:rPr>
              <a:t>...........................................................................................................................</a:t>
            </a:r>
          </a:p>
          <a:p>
            <a:pPr marL="532579" lvl="1" indent="-266290" algn="just">
              <a:lnSpc>
                <a:spcPts val="3058"/>
              </a:lnSpc>
              <a:buFont typeface="Arial"/>
              <a:buChar char="•"/>
            </a:pPr>
            <a:r>
              <a:rPr lang="en-US" sz="2466" dirty="0" err="1">
                <a:solidFill>
                  <a:srgbClr val="F9705A"/>
                </a:solidFill>
                <a:latin typeface="UTM Avo"/>
              </a:rPr>
              <a:t>Các</a:t>
            </a:r>
            <a:r>
              <a:rPr lang="en-US" sz="2466" dirty="0">
                <a:solidFill>
                  <a:srgbClr val="F9705A"/>
                </a:solidFill>
                <a:latin typeface="UTM Avo"/>
              </a:rPr>
              <a:t> </a:t>
            </a:r>
            <a:r>
              <a:rPr lang="en-US" sz="2466" dirty="0" err="1">
                <a:solidFill>
                  <a:srgbClr val="F9705A"/>
                </a:solidFill>
                <a:latin typeface="UTM Avo"/>
              </a:rPr>
              <a:t>hành</a:t>
            </a:r>
            <a:r>
              <a:rPr lang="en-US" sz="2466" dirty="0">
                <a:solidFill>
                  <a:srgbClr val="F9705A"/>
                </a:solidFill>
                <a:latin typeface="UTM Avo"/>
              </a:rPr>
              <a:t> vi </a:t>
            </a:r>
            <a:r>
              <a:rPr lang="en-US" sz="2466" dirty="0" err="1">
                <a:solidFill>
                  <a:srgbClr val="F9705A"/>
                </a:solidFill>
                <a:latin typeface="UTM Avo"/>
              </a:rPr>
              <a:t>gây</a:t>
            </a:r>
            <a:r>
              <a:rPr lang="en-US" sz="2466" dirty="0">
                <a:solidFill>
                  <a:srgbClr val="F9705A"/>
                </a:solidFill>
                <a:latin typeface="UTM Avo"/>
              </a:rPr>
              <a:t> </a:t>
            </a:r>
            <a:r>
              <a:rPr lang="en-US" sz="2466" dirty="0" err="1">
                <a:solidFill>
                  <a:srgbClr val="F9705A"/>
                </a:solidFill>
                <a:latin typeface="UTM Avo"/>
              </a:rPr>
              <a:t>tổn</a:t>
            </a:r>
            <a:r>
              <a:rPr lang="en-US" sz="2466" dirty="0">
                <a:solidFill>
                  <a:srgbClr val="F9705A"/>
                </a:solidFill>
                <a:latin typeface="UTM Avo"/>
              </a:rPr>
              <a:t> </a:t>
            </a:r>
            <a:r>
              <a:rPr lang="en-US" sz="2466" dirty="0" err="1">
                <a:solidFill>
                  <a:srgbClr val="F9705A"/>
                </a:solidFill>
                <a:latin typeface="UTM Avo"/>
              </a:rPr>
              <a:t>hại</a:t>
            </a:r>
            <a:r>
              <a:rPr lang="en-US" sz="2466" dirty="0">
                <a:solidFill>
                  <a:srgbClr val="F9705A"/>
                </a:solidFill>
                <a:latin typeface="UTM Avo"/>
              </a:rPr>
              <a:t> </a:t>
            </a:r>
            <a:r>
              <a:rPr lang="en-US" sz="2466" dirty="0" err="1">
                <a:solidFill>
                  <a:srgbClr val="F9705A"/>
                </a:solidFill>
                <a:latin typeface="UTM Avo"/>
              </a:rPr>
              <a:t>tới</a:t>
            </a:r>
            <a:r>
              <a:rPr lang="en-US" sz="2466" dirty="0">
                <a:solidFill>
                  <a:srgbClr val="F9705A"/>
                </a:solidFill>
                <a:latin typeface="UTM Avo"/>
              </a:rPr>
              <a:t> </a:t>
            </a:r>
            <a:r>
              <a:rPr lang="en-US" sz="2466" dirty="0" err="1">
                <a:solidFill>
                  <a:srgbClr val="F9705A"/>
                </a:solidFill>
                <a:latin typeface="UTM Avo"/>
              </a:rPr>
              <a:t>tài</a:t>
            </a:r>
            <a:r>
              <a:rPr lang="en-US" sz="2466" dirty="0">
                <a:solidFill>
                  <a:srgbClr val="F9705A"/>
                </a:solidFill>
                <a:latin typeface="UTM Avo"/>
              </a:rPr>
              <a:t> </a:t>
            </a:r>
            <a:r>
              <a:rPr lang="en-US" sz="2466" dirty="0" err="1">
                <a:solidFill>
                  <a:srgbClr val="F9705A"/>
                </a:solidFill>
                <a:latin typeface="UTM Avo"/>
              </a:rPr>
              <a:t>sản</a:t>
            </a:r>
            <a:r>
              <a:rPr lang="en-US" sz="2466" dirty="0">
                <a:solidFill>
                  <a:srgbClr val="F9705A"/>
                </a:solidFill>
                <a:latin typeface="UTM Avo"/>
              </a:rPr>
              <a:t> </a:t>
            </a:r>
            <a:r>
              <a:rPr lang="en-US" sz="2466" dirty="0" err="1">
                <a:solidFill>
                  <a:srgbClr val="F9705A"/>
                </a:solidFill>
                <a:latin typeface="UTM Avo"/>
              </a:rPr>
              <a:t>của</a:t>
            </a:r>
            <a:r>
              <a:rPr lang="en-US" sz="2466" dirty="0">
                <a:solidFill>
                  <a:srgbClr val="F9705A"/>
                </a:solidFill>
                <a:latin typeface="UTM Avo"/>
              </a:rPr>
              <a:t> </a:t>
            </a:r>
            <a:r>
              <a:rPr lang="en-US" sz="2466" dirty="0" err="1">
                <a:solidFill>
                  <a:srgbClr val="F9705A"/>
                </a:solidFill>
                <a:latin typeface="UTM Avo"/>
              </a:rPr>
              <a:t>trường</a:t>
            </a:r>
            <a:r>
              <a:rPr lang="en-US" sz="2466" dirty="0">
                <a:solidFill>
                  <a:srgbClr val="F9705A"/>
                </a:solidFill>
                <a:latin typeface="UTM Avo"/>
              </a:rPr>
              <a:t>, </a:t>
            </a:r>
            <a:r>
              <a:rPr lang="en-US" sz="2466" dirty="0" err="1">
                <a:solidFill>
                  <a:srgbClr val="F9705A"/>
                </a:solidFill>
                <a:latin typeface="UTM Avo"/>
              </a:rPr>
              <a:t>lớp</a:t>
            </a:r>
            <a:r>
              <a:rPr lang="en-US" sz="2466" dirty="0">
                <a:solidFill>
                  <a:srgbClr val="F9705A"/>
                </a:solidFill>
                <a:latin typeface="UTM Avo"/>
              </a:rPr>
              <a:t>:</a:t>
            </a:r>
          </a:p>
          <a:p>
            <a:pPr algn="just">
              <a:lnSpc>
                <a:spcPts val="3058"/>
              </a:lnSpc>
            </a:pPr>
            <a:r>
              <a:rPr lang="en-US" sz="2466" dirty="0">
                <a:solidFill>
                  <a:srgbClr val="F9705A"/>
                </a:solidFill>
                <a:latin typeface="UTM Avo"/>
              </a:rPr>
              <a:t>...........................................................................................................................</a:t>
            </a:r>
          </a:p>
          <a:p>
            <a:pPr algn="just">
              <a:lnSpc>
                <a:spcPts val="3058"/>
              </a:lnSpc>
            </a:pPr>
            <a:r>
              <a:rPr lang="en-US" sz="2466" dirty="0">
                <a:solidFill>
                  <a:srgbClr val="F9705A"/>
                </a:solidFill>
                <a:latin typeface="UTM Avo"/>
              </a:rPr>
              <a:t>3. </a:t>
            </a:r>
            <a:r>
              <a:rPr lang="en-US" sz="2466" dirty="0" err="1">
                <a:solidFill>
                  <a:srgbClr val="F9705A"/>
                </a:solidFill>
                <a:latin typeface="UTM Avo"/>
              </a:rPr>
              <a:t>Nhận</a:t>
            </a:r>
            <a:r>
              <a:rPr lang="en-US" sz="2466" dirty="0">
                <a:solidFill>
                  <a:srgbClr val="F9705A"/>
                </a:solidFill>
                <a:latin typeface="UTM Avo"/>
              </a:rPr>
              <a:t> </a:t>
            </a:r>
            <a:r>
              <a:rPr lang="en-US" sz="2466" dirty="0" err="1">
                <a:solidFill>
                  <a:srgbClr val="F9705A"/>
                </a:solidFill>
                <a:latin typeface="UTM Avo"/>
              </a:rPr>
              <a:t>xét</a:t>
            </a:r>
            <a:r>
              <a:rPr lang="en-US" sz="2466" dirty="0">
                <a:solidFill>
                  <a:srgbClr val="F9705A"/>
                </a:solidFill>
                <a:latin typeface="UTM Avo"/>
              </a:rPr>
              <a:t>:</a:t>
            </a:r>
          </a:p>
          <a:p>
            <a:pPr algn="just">
              <a:lnSpc>
                <a:spcPts val="3058"/>
              </a:lnSpc>
            </a:pPr>
            <a:r>
              <a:rPr lang="en-US" sz="2466" dirty="0">
                <a:solidFill>
                  <a:srgbClr val="F9705A"/>
                </a:solidFill>
                <a:latin typeface="UTM Avo"/>
              </a:rPr>
              <a:t>...........................................................................................................................</a:t>
            </a:r>
          </a:p>
          <a:p>
            <a:pPr algn="just">
              <a:lnSpc>
                <a:spcPts val="3058"/>
              </a:lnSpc>
            </a:pPr>
            <a:r>
              <a:rPr lang="en-US" sz="2466" dirty="0" err="1">
                <a:solidFill>
                  <a:srgbClr val="F9705A"/>
                </a:solidFill>
                <a:latin typeface="UTM Avo"/>
              </a:rPr>
              <a:t>Nhận</a:t>
            </a:r>
            <a:r>
              <a:rPr lang="en-US" sz="2466" dirty="0">
                <a:solidFill>
                  <a:srgbClr val="F9705A"/>
                </a:solidFill>
                <a:latin typeface="UTM Avo"/>
              </a:rPr>
              <a:t> </a:t>
            </a:r>
            <a:r>
              <a:rPr lang="en-US" sz="2466" dirty="0" err="1">
                <a:solidFill>
                  <a:srgbClr val="F9705A"/>
                </a:solidFill>
                <a:latin typeface="UTM Avo"/>
              </a:rPr>
              <a:t>xét</a:t>
            </a:r>
            <a:r>
              <a:rPr lang="en-US" sz="2466" dirty="0">
                <a:solidFill>
                  <a:srgbClr val="F9705A"/>
                </a:solidFill>
                <a:latin typeface="UTM Avo"/>
              </a:rPr>
              <a:t> </a:t>
            </a:r>
            <a:r>
              <a:rPr lang="en-US" sz="2466" dirty="0" err="1">
                <a:solidFill>
                  <a:srgbClr val="F9705A"/>
                </a:solidFill>
                <a:latin typeface="UTM Avo"/>
              </a:rPr>
              <a:t>của</a:t>
            </a:r>
            <a:r>
              <a:rPr lang="en-US" sz="2466" dirty="0">
                <a:solidFill>
                  <a:srgbClr val="F9705A"/>
                </a:solidFill>
                <a:latin typeface="UTM Avo"/>
              </a:rPr>
              <a:t> GVCN 								</a:t>
            </a:r>
            <a:r>
              <a:rPr lang="en-US" sz="2466" dirty="0" err="1">
                <a:solidFill>
                  <a:srgbClr val="F9705A"/>
                </a:solidFill>
                <a:latin typeface="UTM Avo"/>
              </a:rPr>
              <a:t>Nhóm</a:t>
            </a:r>
            <a:r>
              <a:rPr lang="en-US" sz="2466" dirty="0">
                <a:solidFill>
                  <a:srgbClr val="F9705A"/>
                </a:solidFill>
                <a:latin typeface="UTM Avo"/>
              </a:rPr>
              <a:t> </a:t>
            </a:r>
            <a:r>
              <a:rPr lang="en-US" sz="2466" dirty="0" err="1">
                <a:solidFill>
                  <a:srgbClr val="F9705A"/>
                </a:solidFill>
                <a:latin typeface="UTM Avo"/>
              </a:rPr>
              <a:t>trưởng</a:t>
            </a:r>
            <a:r>
              <a:rPr lang="en-US" sz="2466" dirty="0">
                <a:solidFill>
                  <a:srgbClr val="F9705A"/>
                </a:solidFill>
                <a:latin typeface="UTM Avo"/>
              </a:rPr>
              <a:t> </a:t>
            </a:r>
            <a:r>
              <a:rPr lang="en-US" sz="2466" dirty="0" err="1">
                <a:solidFill>
                  <a:srgbClr val="F9705A"/>
                </a:solidFill>
                <a:latin typeface="UTM Avo"/>
              </a:rPr>
              <a:t>kí</a:t>
            </a:r>
            <a:r>
              <a:rPr lang="en-US" sz="2466" dirty="0">
                <a:solidFill>
                  <a:srgbClr val="F9705A"/>
                </a:solidFill>
                <a:latin typeface="UTM Avo"/>
              </a:rPr>
              <a:t> </a:t>
            </a:r>
            <a:r>
              <a:rPr lang="en-US" sz="2466" dirty="0" err="1">
                <a:solidFill>
                  <a:srgbClr val="F9705A"/>
                </a:solidFill>
                <a:latin typeface="UTM Avo"/>
              </a:rPr>
              <a:t>tên</a:t>
            </a:r>
            <a:endParaRPr lang="en-US" sz="2466" dirty="0">
              <a:solidFill>
                <a:srgbClr val="F9705A"/>
              </a:solidFill>
              <a:latin typeface="UTM Avo"/>
            </a:endParaRPr>
          </a:p>
        </p:txBody>
      </p:sp>
    </p:spTree>
    <p:extLst>
      <p:ext uri="{BB962C8B-B14F-4D97-AF65-F5344CB8AC3E}">
        <p14:creationId xmlns:p14="http://schemas.microsoft.com/office/powerpoint/2010/main" val="1708731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2993" t="-61988" r="-12993" b="-61988"/>
            </a:stretch>
          </a:blipFill>
        </p:spPr>
      </p:sp>
      <p:sp>
        <p:nvSpPr>
          <p:cNvPr id="3" name="Freeform 3"/>
          <p:cNvSpPr/>
          <p:nvPr/>
        </p:nvSpPr>
        <p:spPr>
          <a:xfrm rot="-8037382">
            <a:off x="-1691652" y="4120790"/>
            <a:ext cx="6257555" cy="5474420"/>
          </a:xfrm>
          <a:custGeom>
            <a:avLst/>
            <a:gdLst/>
            <a:ahLst/>
            <a:cxnLst/>
            <a:rect l="l" t="t" r="r" b="b"/>
            <a:pathLst>
              <a:path w="9386333" h="8211630">
                <a:moveTo>
                  <a:pt x="0" y="0"/>
                </a:moveTo>
                <a:lnTo>
                  <a:pt x="9386333" y="0"/>
                </a:lnTo>
                <a:lnTo>
                  <a:pt x="9386333" y="8211630"/>
                </a:lnTo>
                <a:lnTo>
                  <a:pt x="0" y="821163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3891266">
            <a:off x="9256425" y="-1163627"/>
            <a:ext cx="6257555" cy="5474420"/>
          </a:xfrm>
          <a:custGeom>
            <a:avLst/>
            <a:gdLst/>
            <a:ahLst/>
            <a:cxnLst/>
            <a:rect l="l" t="t" r="r" b="b"/>
            <a:pathLst>
              <a:path w="9386333" h="8211630">
                <a:moveTo>
                  <a:pt x="0" y="0"/>
                </a:moveTo>
                <a:lnTo>
                  <a:pt x="9386334" y="0"/>
                </a:lnTo>
                <a:lnTo>
                  <a:pt x="9386334" y="8211630"/>
                </a:lnTo>
                <a:lnTo>
                  <a:pt x="0" y="821163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685800" y="685800"/>
            <a:ext cx="10820400" cy="5486400"/>
            <a:chOff x="0" y="0"/>
            <a:chExt cx="4274726" cy="216746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143140"/>
                  </a:lnTo>
                  <a:cubicBezTo>
                    <a:pt x="4274726" y="2156575"/>
                    <a:pt x="4263834" y="2167467"/>
                    <a:pt x="4250399" y="2167467"/>
                  </a:cubicBezTo>
                  <a:lnTo>
                    <a:pt x="24327" y="2167467"/>
                  </a:lnTo>
                  <a:cubicBezTo>
                    <a:pt x="10891" y="2167467"/>
                    <a:pt x="0" y="2156575"/>
                    <a:pt x="0" y="2143140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FEEC8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4274726" cy="219604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494"/>
                </a:lnSpc>
              </a:pPr>
              <a:endParaRPr sz="1200"/>
            </a:p>
          </p:txBody>
        </p:sp>
      </p:grpSp>
      <p:sp>
        <p:nvSpPr>
          <p:cNvPr id="8" name="Freeform 8"/>
          <p:cNvSpPr/>
          <p:nvPr/>
        </p:nvSpPr>
        <p:spPr>
          <a:xfrm>
            <a:off x="-268538" y="0"/>
            <a:ext cx="4476614" cy="1819443"/>
          </a:xfrm>
          <a:custGeom>
            <a:avLst/>
            <a:gdLst/>
            <a:ahLst/>
            <a:cxnLst/>
            <a:rect l="l" t="t" r="r" b="b"/>
            <a:pathLst>
              <a:path w="6714921" h="2729164">
                <a:moveTo>
                  <a:pt x="0" y="0"/>
                </a:moveTo>
                <a:lnTo>
                  <a:pt x="6714922" y="0"/>
                </a:lnTo>
                <a:lnTo>
                  <a:pt x="6714922" y="2729164"/>
                </a:lnTo>
                <a:lnTo>
                  <a:pt x="0" y="272916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flipH="1">
            <a:off x="9202581" y="5314728"/>
            <a:ext cx="4219503" cy="1714944"/>
          </a:xfrm>
          <a:custGeom>
            <a:avLst/>
            <a:gdLst/>
            <a:ahLst/>
            <a:cxnLst/>
            <a:rect l="l" t="t" r="r" b="b"/>
            <a:pathLst>
              <a:path w="6329254" h="2572416">
                <a:moveTo>
                  <a:pt x="6329254" y="0"/>
                </a:moveTo>
                <a:lnTo>
                  <a:pt x="0" y="0"/>
                </a:lnTo>
                <a:lnTo>
                  <a:pt x="0" y="2572416"/>
                </a:lnTo>
                <a:lnTo>
                  <a:pt x="6329254" y="2572416"/>
                </a:lnTo>
                <a:lnTo>
                  <a:pt x="6329254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-268538" y="2705766"/>
            <a:ext cx="2925859" cy="4480337"/>
          </a:xfrm>
          <a:custGeom>
            <a:avLst/>
            <a:gdLst/>
            <a:ahLst/>
            <a:cxnLst/>
            <a:rect l="l" t="t" r="r" b="b"/>
            <a:pathLst>
              <a:path w="4388789" h="6720505">
                <a:moveTo>
                  <a:pt x="0" y="0"/>
                </a:moveTo>
                <a:lnTo>
                  <a:pt x="4388789" y="0"/>
                </a:lnTo>
                <a:lnTo>
                  <a:pt x="4388789" y="6720506"/>
                </a:lnTo>
                <a:lnTo>
                  <a:pt x="0" y="672050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2657321" y="1672786"/>
            <a:ext cx="8549988" cy="32060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960"/>
              </a:lnSpc>
            </a:pPr>
            <a:r>
              <a:rPr lang="en-US" sz="4000" dirty="0">
                <a:solidFill>
                  <a:srgbClr val="F9705A"/>
                </a:solidFill>
                <a:latin typeface="UTM Avo"/>
              </a:rPr>
              <a:t>  </a:t>
            </a:r>
            <a:r>
              <a:rPr lang="en-US" sz="4000" dirty="0" err="1">
                <a:solidFill>
                  <a:srgbClr val="F9705A"/>
                </a:solidFill>
                <a:latin typeface="UTM Avo Bold"/>
              </a:rPr>
              <a:t>Của</a:t>
            </a:r>
            <a:r>
              <a:rPr lang="en-US" sz="4000" dirty="0">
                <a:solidFill>
                  <a:srgbClr val="F9705A"/>
                </a:solidFill>
                <a:latin typeface="UTM Avo Bold"/>
              </a:rPr>
              <a:t> </a:t>
            </a:r>
            <a:r>
              <a:rPr lang="en-US" sz="4000" dirty="0" err="1">
                <a:solidFill>
                  <a:srgbClr val="F9705A"/>
                </a:solidFill>
                <a:latin typeface="UTM Avo Bold"/>
              </a:rPr>
              <a:t>công</a:t>
            </a:r>
            <a:r>
              <a:rPr lang="en-US" sz="4000" dirty="0">
                <a:solidFill>
                  <a:srgbClr val="F9705A"/>
                </a:solidFill>
                <a:latin typeface="UTM Avo Bold"/>
              </a:rPr>
              <a:t> </a:t>
            </a:r>
            <a:r>
              <a:rPr lang="en-US" sz="4000" dirty="0" err="1">
                <a:solidFill>
                  <a:srgbClr val="F9705A"/>
                </a:solidFill>
                <a:latin typeface="UTM Avo Bold"/>
              </a:rPr>
              <a:t>là</a:t>
            </a:r>
            <a:r>
              <a:rPr lang="en-US" sz="4000" dirty="0">
                <a:solidFill>
                  <a:srgbClr val="F9705A"/>
                </a:solidFill>
                <a:latin typeface="UTM Avo Bold"/>
              </a:rPr>
              <a:t> </a:t>
            </a:r>
            <a:r>
              <a:rPr lang="en-US" sz="4000" dirty="0" err="1">
                <a:solidFill>
                  <a:srgbClr val="F9705A"/>
                </a:solidFill>
                <a:latin typeface="UTM Avo Bold"/>
              </a:rPr>
              <a:t>tài</a:t>
            </a:r>
            <a:r>
              <a:rPr lang="en-US" sz="4000" dirty="0">
                <a:solidFill>
                  <a:srgbClr val="F9705A"/>
                </a:solidFill>
                <a:latin typeface="UTM Avo Bold"/>
              </a:rPr>
              <a:t> </a:t>
            </a:r>
            <a:r>
              <a:rPr lang="en-US" sz="4000" dirty="0" err="1">
                <a:solidFill>
                  <a:srgbClr val="F9705A"/>
                </a:solidFill>
                <a:latin typeface="UTM Avo Bold"/>
              </a:rPr>
              <a:t>sản</a:t>
            </a:r>
            <a:r>
              <a:rPr lang="en-US" sz="4000" dirty="0">
                <a:solidFill>
                  <a:srgbClr val="F9705A"/>
                </a:solidFill>
                <a:latin typeface="UTM Avo Bold"/>
              </a:rPr>
              <a:t> </a:t>
            </a:r>
            <a:r>
              <a:rPr lang="en-US" sz="4000" dirty="0" err="1">
                <a:solidFill>
                  <a:srgbClr val="F9705A"/>
                </a:solidFill>
                <a:latin typeface="UTM Avo Bold"/>
              </a:rPr>
              <a:t>chung</a:t>
            </a:r>
            <a:r>
              <a:rPr lang="en-US" sz="4000" dirty="0">
                <a:solidFill>
                  <a:srgbClr val="F9705A"/>
                </a:solidFill>
                <a:latin typeface="UTM Avo Bold"/>
              </a:rPr>
              <a:t>, </a:t>
            </a:r>
            <a:r>
              <a:rPr lang="en-US" sz="4000" dirty="0" err="1">
                <a:solidFill>
                  <a:srgbClr val="F9705A"/>
                </a:solidFill>
                <a:latin typeface="UTM Avo Bold"/>
              </a:rPr>
              <a:t>phục</a:t>
            </a:r>
            <a:r>
              <a:rPr lang="en-US" sz="4000" dirty="0">
                <a:solidFill>
                  <a:srgbClr val="F9705A"/>
                </a:solidFill>
                <a:latin typeface="UTM Avo Bold"/>
              </a:rPr>
              <a:t> </a:t>
            </a:r>
            <a:r>
              <a:rPr lang="en-US" sz="4000" dirty="0" err="1">
                <a:solidFill>
                  <a:srgbClr val="F9705A"/>
                </a:solidFill>
                <a:latin typeface="UTM Avo Bold"/>
              </a:rPr>
              <a:t>vụ</a:t>
            </a:r>
            <a:r>
              <a:rPr lang="en-US" sz="4000" dirty="0">
                <a:solidFill>
                  <a:srgbClr val="F9705A"/>
                </a:solidFill>
                <a:latin typeface="UTM Avo Bold"/>
              </a:rPr>
              <a:t> </a:t>
            </a:r>
            <a:r>
              <a:rPr lang="en-US" sz="4000" dirty="0" err="1">
                <a:solidFill>
                  <a:srgbClr val="F9705A"/>
                </a:solidFill>
                <a:latin typeface="UTM Avo Bold"/>
              </a:rPr>
              <a:t>lợi</a:t>
            </a:r>
            <a:r>
              <a:rPr lang="en-US" sz="4000" dirty="0">
                <a:solidFill>
                  <a:srgbClr val="F9705A"/>
                </a:solidFill>
                <a:latin typeface="UTM Avo Bold"/>
              </a:rPr>
              <a:t> </a:t>
            </a:r>
            <a:r>
              <a:rPr lang="en-US" sz="4000" dirty="0" err="1">
                <a:solidFill>
                  <a:srgbClr val="F9705A"/>
                </a:solidFill>
                <a:latin typeface="UTM Avo Bold"/>
              </a:rPr>
              <a:t>ích</a:t>
            </a:r>
            <a:r>
              <a:rPr lang="en-US" sz="4000" dirty="0">
                <a:solidFill>
                  <a:srgbClr val="F9705A"/>
                </a:solidFill>
                <a:latin typeface="UTM Avo Bold"/>
              </a:rPr>
              <a:t> </a:t>
            </a:r>
            <a:r>
              <a:rPr lang="en-US" sz="4000" dirty="0" err="1">
                <a:solidFill>
                  <a:srgbClr val="F9705A"/>
                </a:solidFill>
                <a:latin typeface="UTM Avo Bold"/>
              </a:rPr>
              <a:t>của</a:t>
            </a:r>
            <a:r>
              <a:rPr lang="en-US" sz="4000" dirty="0">
                <a:solidFill>
                  <a:srgbClr val="F9705A"/>
                </a:solidFill>
                <a:latin typeface="UTM Avo Bold"/>
              </a:rPr>
              <a:t> </a:t>
            </a:r>
            <a:r>
              <a:rPr lang="en-US" sz="4000" dirty="0" err="1">
                <a:solidFill>
                  <a:srgbClr val="F9705A"/>
                </a:solidFill>
                <a:latin typeface="UTM Avo Bold"/>
              </a:rPr>
              <a:t>nhiều</a:t>
            </a:r>
            <a:r>
              <a:rPr lang="en-US" sz="4000" dirty="0">
                <a:solidFill>
                  <a:srgbClr val="F9705A"/>
                </a:solidFill>
                <a:latin typeface="UTM Avo Bold"/>
              </a:rPr>
              <a:t> </a:t>
            </a:r>
            <a:r>
              <a:rPr lang="en-US" sz="4000" dirty="0" err="1">
                <a:solidFill>
                  <a:srgbClr val="F9705A"/>
                </a:solidFill>
                <a:latin typeface="UTM Avo Bold"/>
              </a:rPr>
              <a:t>người</a:t>
            </a:r>
            <a:r>
              <a:rPr lang="en-US" sz="4000" dirty="0">
                <a:solidFill>
                  <a:srgbClr val="F9705A"/>
                </a:solidFill>
                <a:latin typeface="UTM Avo Bold"/>
              </a:rPr>
              <a:t> </a:t>
            </a:r>
            <a:r>
              <a:rPr lang="en-US" sz="4000" dirty="0" err="1">
                <a:solidFill>
                  <a:srgbClr val="F9705A"/>
                </a:solidFill>
                <a:latin typeface="UTM Avo Bold"/>
              </a:rPr>
              <a:t>trong</a:t>
            </a:r>
            <a:r>
              <a:rPr lang="en-US" sz="4000" dirty="0">
                <a:solidFill>
                  <a:srgbClr val="F9705A"/>
                </a:solidFill>
                <a:latin typeface="UTM Avo Bold"/>
              </a:rPr>
              <a:t> </a:t>
            </a:r>
            <a:r>
              <a:rPr lang="en-US" sz="4000" dirty="0" err="1">
                <a:solidFill>
                  <a:srgbClr val="F9705A"/>
                </a:solidFill>
                <a:latin typeface="UTM Avo Bold"/>
              </a:rPr>
              <a:t>một</a:t>
            </a:r>
            <a:r>
              <a:rPr lang="en-US" sz="4000" dirty="0">
                <a:solidFill>
                  <a:srgbClr val="F9705A"/>
                </a:solidFill>
                <a:latin typeface="UTM Avo Bold"/>
              </a:rPr>
              <a:t> </a:t>
            </a:r>
            <a:r>
              <a:rPr lang="en-US" sz="4000" dirty="0" err="1">
                <a:solidFill>
                  <a:srgbClr val="F9705A"/>
                </a:solidFill>
                <a:latin typeface="UTM Avo Bold"/>
              </a:rPr>
              <a:t>tập</a:t>
            </a:r>
            <a:r>
              <a:rPr lang="en-US" sz="4000" dirty="0">
                <a:solidFill>
                  <a:srgbClr val="F9705A"/>
                </a:solidFill>
                <a:latin typeface="UTM Avo Bold"/>
              </a:rPr>
              <a:t> </a:t>
            </a:r>
            <a:r>
              <a:rPr lang="en-US" sz="4000" dirty="0" err="1">
                <a:solidFill>
                  <a:srgbClr val="F9705A"/>
                </a:solidFill>
                <a:latin typeface="UTM Avo Bold"/>
              </a:rPr>
              <a:t>thể</a:t>
            </a:r>
            <a:r>
              <a:rPr lang="en-US" sz="4000" dirty="0">
                <a:solidFill>
                  <a:srgbClr val="F9705A"/>
                </a:solidFill>
                <a:latin typeface="UTM Avo Bold"/>
              </a:rPr>
              <a:t>, </a:t>
            </a:r>
            <a:r>
              <a:rPr lang="en-US" sz="4000" dirty="0" err="1">
                <a:solidFill>
                  <a:srgbClr val="F9705A"/>
                </a:solidFill>
                <a:latin typeface="UTM Avo Bold"/>
              </a:rPr>
              <a:t>cộng</a:t>
            </a:r>
            <a:r>
              <a:rPr lang="en-US" sz="4000" dirty="0">
                <a:solidFill>
                  <a:srgbClr val="F9705A"/>
                </a:solidFill>
                <a:latin typeface="UTM Avo Bold"/>
              </a:rPr>
              <a:t> </a:t>
            </a:r>
            <a:r>
              <a:rPr lang="en-US" sz="4000" dirty="0" err="1">
                <a:solidFill>
                  <a:srgbClr val="F9705A"/>
                </a:solidFill>
                <a:latin typeface="UTM Avo Bold"/>
              </a:rPr>
              <a:t>đồng</a:t>
            </a:r>
            <a:r>
              <a:rPr lang="en-US" sz="4000" dirty="0">
                <a:solidFill>
                  <a:srgbClr val="F9705A"/>
                </a:solidFill>
                <a:latin typeface="UTM Avo Bold"/>
              </a:rPr>
              <a:t>. Do </a:t>
            </a:r>
            <a:r>
              <a:rPr lang="en-US" sz="4000" dirty="0" err="1">
                <a:solidFill>
                  <a:srgbClr val="F9705A"/>
                </a:solidFill>
                <a:latin typeface="UTM Avo Bold"/>
              </a:rPr>
              <a:t>đó</a:t>
            </a:r>
            <a:r>
              <a:rPr lang="en-US" sz="4000" dirty="0">
                <a:solidFill>
                  <a:srgbClr val="F9705A"/>
                </a:solidFill>
                <a:latin typeface="UTM Avo Bold"/>
              </a:rPr>
              <a:t>, </a:t>
            </a:r>
            <a:r>
              <a:rPr lang="en-US" sz="4000" dirty="0" err="1">
                <a:solidFill>
                  <a:srgbClr val="F9705A"/>
                </a:solidFill>
                <a:latin typeface="UTM Avo Bold"/>
              </a:rPr>
              <a:t>chúng</a:t>
            </a:r>
            <a:r>
              <a:rPr lang="en-US" sz="4000" dirty="0">
                <a:solidFill>
                  <a:srgbClr val="F9705A"/>
                </a:solidFill>
                <a:latin typeface="UTM Avo Bold"/>
              </a:rPr>
              <a:t> ta </a:t>
            </a:r>
            <a:r>
              <a:rPr lang="en-US" sz="4000" dirty="0" err="1">
                <a:solidFill>
                  <a:srgbClr val="F9705A"/>
                </a:solidFill>
                <a:latin typeface="UTM Avo Bold"/>
              </a:rPr>
              <a:t>cần</a:t>
            </a:r>
            <a:r>
              <a:rPr lang="en-US" sz="4000" dirty="0">
                <a:solidFill>
                  <a:srgbClr val="F9705A"/>
                </a:solidFill>
                <a:latin typeface="UTM Avo Bold"/>
              </a:rPr>
              <a:t> </a:t>
            </a:r>
            <a:r>
              <a:rPr lang="en-US" sz="4000" dirty="0" err="1">
                <a:solidFill>
                  <a:srgbClr val="F9705A"/>
                </a:solidFill>
                <a:latin typeface="UTM Avo Bold"/>
              </a:rPr>
              <a:t>có</a:t>
            </a:r>
            <a:r>
              <a:rPr lang="en-US" sz="4000" dirty="0">
                <a:solidFill>
                  <a:srgbClr val="F9705A"/>
                </a:solidFill>
                <a:latin typeface="UTM Avo Bold"/>
              </a:rPr>
              <a:t> ý </a:t>
            </a:r>
            <a:r>
              <a:rPr lang="en-US" sz="4000" dirty="0" err="1">
                <a:solidFill>
                  <a:srgbClr val="F9705A"/>
                </a:solidFill>
                <a:latin typeface="UTM Avo Bold"/>
              </a:rPr>
              <a:t>thức</a:t>
            </a:r>
            <a:r>
              <a:rPr lang="en-US" sz="4000" dirty="0">
                <a:solidFill>
                  <a:srgbClr val="F9705A"/>
                </a:solidFill>
                <a:latin typeface="UTM Avo Bold"/>
              </a:rPr>
              <a:t> </a:t>
            </a:r>
            <a:r>
              <a:rPr lang="en-US" sz="4000" dirty="0" err="1">
                <a:solidFill>
                  <a:srgbClr val="F9705A"/>
                </a:solidFill>
                <a:latin typeface="UTM Avo Bold"/>
              </a:rPr>
              <a:t>bảo</a:t>
            </a:r>
            <a:r>
              <a:rPr lang="en-US" sz="4000" dirty="0">
                <a:solidFill>
                  <a:srgbClr val="F9705A"/>
                </a:solidFill>
                <a:latin typeface="UTM Avo Bold"/>
              </a:rPr>
              <a:t> </a:t>
            </a:r>
            <a:r>
              <a:rPr lang="en-US" sz="4000" dirty="0" err="1">
                <a:solidFill>
                  <a:srgbClr val="F9705A"/>
                </a:solidFill>
                <a:latin typeface="UTM Avo Bold"/>
              </a:rPr>
              <a:t>vệ</a:t>
            </a:r>
            <a:r>
              <a:rPr lang="en-US" sz="4000" dirty="0">
                <a:solidFill>
                  <a:srgbClr val="F9705A"/>
                </a:solidFill>
                <a:latin typeface="UTM Avo Bold"/>
              </a:rPr>
              <a:t> </a:t>
            </a:r>
            <a:r>
              <a:rPr lang="en-US" sz="4000" dirty="0" err="1">
                <a:solidFill>
                  <a:srgbClr val="F9705A"/>
                </a:solidFill>
                <a:latin typeface="UTM Avo Bold"/>
              </a:rPr>
              <a:t>của</a:t>
            </a:r>
            <a:r>
              <a:rPr lang="en-US" sz="4000" dirty="0">
                <a:solidFill>
                  <a:srgbClr val="F9705A"/>
                </a:solidFill>
                <a:latin typeface="UTM Avo Bold"/>
              </a:rPr>
              <a:t> </a:t>
            </a:r>
            <a:r>
              <a:rPr lang="en-US" sz="4000" dirty="0" err="1">
                <a:solidFill>
                  <a:srgbClr val="F9705A"/>
                </a:solidFill>
                <a:latin typeface="UTM Avo Bold"/>
              </a:rPr>
              <a:t>công</a:t>
            </a:r>
            <a:r>
              <a:rPr lang="en-US" sz="4000" dirty="0">
                <a:solidFill>
                  <a:srgbClr val="F9705A"/>
                </a:solidFill>
                <a:latin typeface="UTM Avo Bold"/>
              </a:rPr>
              <a:t> </a:t>
            </a:r>
            <a:r>
              <a:rPr lang="en-US" sz="4000" dirty="0" err="1">
                <a:solidFill>
                  <a:srgbClr val="F9705A"/>
                </a:solidFill>
                <a:latin typeface="UTM Avo Bold"/>
              </a:rPr>
              <a:t>để</a:t>
            </a:r>
            <a:r>
              <a:rPr lang="en-US" sz="4000" dirty="0">
                <a:solidFill>
                  <a:srgbClr val="F9705A"/>
                </a:solidFill>
                <a:latin typeface="UTM Avo Bold"/>
              </a:rPr>
              <a:t> </a:t>
            </a:r>
            <a:r>
              <a:rPr lang="en-US" sz="4000" dirty="0" err="1">
                <a:solidFill>
                  <a:srgbClr val="F9705A"/>
                </a:solidFill>
                <a:latin typeface="UTM Avo Bold"/>
              </a:rPr>
              <a:t>chúng</a:t>
            </a:r>
            <a:r>
              <a:rPr lang="en-US" sz="4000" dirty="0">
                <a:solidFill>
                  <a:srgbClr val="F9705A"/>
                </a:solidFill>
                <a:latin typeface="UTM Avo Bold"/>
              </a:rPr>
              <a:t> </a:t>
            </a:r>
            <a:r>
              <a:rPr lang="en-US" sz="4000" dirty="0" err="1">
                <a:solidFill>
                  <a:srgbClr val="F9705A"/>
                </a:solidFill>
                <a:latin typeface="UTM Avo Bold"/>
              </a:rPr>
              <a:t>luôn</a:t>
            </a:r>
            <a:r>
              <a:rPr lang="en-US" sz="4000" dirty="0">
                <a:solidFill>
                  <a:srgbClr val="F9705A"/>
                </a:solidFill>
                <a:latin typeface="UTM Avo Bold"/>
              </a:rPr>
              <a:t> </a:t>
            </a:r>
            <a:r>
              <a:rPr lang="en-US" sz="4000" dirty="0" err="1">
                <a:solidFill>
                  <a:srgbClr val="F9705A"/>
                </a:solidFill>
                <a:latin typeface="UTM Avo Bold"/>
              </a:rPr>
              <a:t>sạch</a:t>
            </a:r>
            <a:r>
              <a:rPr lang="en-US" sz="4000" dirty="0">
                <a:solidFill>
                  <a:srgbClr val="F9705A"/>
                </a:solidFill>
                <a:latin typeface="UTM Avo Bold"/>
              </a:rPr>
              <a:t> </a:t>
            </a:r>
            <a:r>
              <a:rPr lang="en-US" sz="4000" dirty="0" err="1">
                <a:solidFill>
                  <a:srgbClr val="F9705A"/>
                </a:solidFill>
                <a:latin typeface="UTM Avo Bold"/>
              </a:rPr>
              <a:t>sẽ</a:t>
            </a:r>
            <a:r>
              <a:rPr lang="en-US" sz="4000" dirty="0">
                <a:solidFill>
                  <a:srgbClr val="F9705A"/>
                </a:solidFill>
                <a:latin typeface="UTM Avo Bold"/>
              </a:rPr>
              <a:t>, </a:t>
            </a:r>
            <a:r>
              <a:rPr lang="en-US" sz="4000" dirty="0" err="1">
                <a:solidFill>
                  <a:srgbClr val="F9705A"/>
                </a:solidFill>
                <a:latin typeface="UTM Avo Bold"/>
              </a:rPr>
              <a:t>bền</a:t>
            </a:r>
            <a:r>
              <a:rPr lang="en-US" sz="4000" dirty="0">
                <a:solidFill>
                  <a:srgbClr val="F9705A"/>
                </a:solidFill>
                <a:latin typeface="UTM Avo Bold"/>
              </a:rPr>
              <a:t> </a:t>
            </a:r>
            <a:r>
              <a:rPr lang="en-US" sz="4000" dirty="0" err="1">
                <a:solidFill>
                  <a:srgbClr val="F9705A"/>
                </a:solidFill>
                <a:latin typeface="UTM Avo Bold"/>
              </a:rPr>
              <a:t>đẹp</a:t>
            </a:r>
            <a:r>
              <a:rPr lang="en-US" sz="4000" dirty="0">
                <a:solidFill>
                  <a:srgbClr val="F9705A"/>
                </a:solidFill>
                <a:latin typeface="UTM Avo Bold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907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2993" t="-61988" r="-12993" b="-61988"/>
            </a:stretch>
          </a:blipFill>
        </p:spPr>
      </p:sp>
      <p:sp>
        <p:nvSpPr>
          <p:cNvPr id="3" name="Freeform 3"/>
          <p:cNvSpPr/>
          <p:nvPr/>
        </p:nvSpPr>
        <p:spPr>
          <a:xfrm rot="-6524523">
            <a:off x="-2892339" y="3005621"/>
            <a:ext cx="6257555" cy="5474420"/>
          </a:xfrm>
          <a:custGeom>
            <a:avLst/>
            <a:gdLst/>
            <a:ahLst/>
            <a:cxnLst/>
            <a:rect l="l" t="t" r="r" b="b"/>
            <a:pathLst>
              <a:path w="9386333" h="8211630">
                <a:moveTo>
                  <a:pt x="0" y="0"/>
                </a:moveTo>
                <a:lnTo>
                  <a:pt x="9386333" y="0"/>
                </a:lnTo>
                <a:lnTo>
                  <a:pt x="9386333" y="8211629"/>
                </a:lnTo>
                <a:lnTo>
                  <a:pt x="0" y="821162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9462934">
            <a:off x="8820457" y="3604666"/>
            <a:ext cx="6257555" cy="5474420"/>
          </a:xfrm>
          <a:custGeom>
            <a:avLst/>
            <a:gdLst/>
            <a:ahLst/>
            <a:cxnLst/>
            <a:rect l="l" t="t" r="r" b="b"/>
            <a:pathLst>
              <a:path w="9386333" h="8211630">
                <a:moveTo>
                  <a:pt x="0" y="0"/>
                </a:moveTo>
                <a:lnTo>
                  <a:pt x="9386334" y="0"/>
                </a:lnTo>
                <a:lnTo>
                  <a:pt x="9386334" y="8211630"/>
                </a:lnTo>
                <a:lnTo>
                  <a:pt x="0" y="821163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685801" y="685800"/>
            <a:ext cx="7128631" cy="5486400"/>
            <a:chOff x="0" y="0"/>
            <a:chExt cx="2816250" cy="216746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816250" cy="2167467"/>
            </a:xfrm>
            <a:custGeom>
              <a:avLst/>
              <a:gdLst/>
              <a:ahLst/>
              <a:cxnLst/>
              <a:rect l="l" t="t" r="r" b="b"/>
              <a:pathLst>
                <a:path w="2816250" h="2167467">
                  <a:moveTo>
                    <a:pt x="36925" y="0"/>
                  </a:moveTo>
                  <a:lnTo>
                    <a:pt x="2779325" y="0"/>
                  </a:lnTo>
                  <a:cubicBezTo>
                    <a:pt x="2789118" y="0"/>
                    <a:pt x="2798510" y="3890"/>
                    <a:pt x="2805435" y="10815"/>
                  </a:cubicBezTo>
                  <a:cubicBezTo>
                    <a:pt x="2812359" y="17740"/>
                    <a:pt x="2816250" y="27132"/>
                    <a:pt x="2816250" y="36925"/>
                  </a:cubicBezTo>
                  <a:lnTo>
                    <a:pt x="2816250" y="2130542"/>
                  </a:lnTo>
                  <a:cubicBezTo>
                    <a:pt x="2816250" y="2140335"/>
                    <a:pt x="2812359" y="2149727"/>
                    <a:pt x="2805435" y="2156652"/>
                  </a:cubicBezTo>
                  <a:cubicBezTo>
                    <a:pt x="2798510" y="2163576"/>
                    <a:pt x="2789118" y="2167467"/>
                    <a:pt x="2779325" y="2167467"/>
                  </a:cubicBezTo>
                  <a:lnTo>
                    <a:pt x="36925" y="2167467"/>
                  </a:lnTo>
                  <a:cubicBezTo>
                    <a:pt x="27132" y="2167467"/>
                    <a:pt x="17740" y="2163576"/>
                    <a:pt x="10815" y="2156652"/>
                  </a:cubicBezTo>
                  <a:cubicBezTo>
                    <a:pt x="3890" y="2149727"/>
                    <a:pt x="0" y="2140335"/>
                    <a:pt x="0" y="2130542"/>
                  </a:cubicBezTo>
                  <a:lnTo>
                    <a:pt x="0" y="36925"/>
                  </a:lnTo>
                  <a:cubicBezTo>
                    <a:pt x="0" y="27132"/>
                    <a:pt x="3890" y="17740"/>
                    <a:pt x="10815" y="10815"/>
                  </a:cubicBezTo>
                  <a:cubicBezTo>
                    <a:pt x="17740" y="3890"/>
                    <a:pt x="27132" y="0"/>
                    <a:pt x="36925" y="0"/>
                  </a:cubicBezTo>
                  <a:close/>
                </a:path>
              </a:pathLst>
            </a:custGeom>
            <a:solidFill>
              <a:srgbClr val="FFEEC8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2816250" cy="219604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494"/>
                </a:lnSpc>
              </a:pPr>
              <a:endParaRPr sz="1200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8209396" y="685800"/>
            <a:ext cx="3296805" cy="5486400"/>
            <a:chOff x="0" y="0"/>
            <a:chExt cx="1302441" cy="216746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302441" cy="2167467"/>
            </a:xfrm>
            <a:custGeom>
              <a:avLst/>
              <a:gdLst/>
              <a:ahLst/>
              <a:cxnLst/>
              <a:rect l="l" t="t" r="r" b="b"/>
              <a:pathLst>
                <a:path w="1302441" h="2167467">
                  <a:moveTo>
                    <a:pt x="79843" y="0"/>
                  </a:moveTo>
                  <a:lnTo>
                    <a:pt x="1222599" y="0"/>
                  </a:lnTo>
                  <a:cubicBezTo>
                    <a:pt x="1266695" y="0"/>
                    <a:pt x="1302441" y="35747"/>
                    <a:pt x="1302441" y="79843"/>
                  </a:cubicBezTo>
                  <a:lnTo>
                    <a:pt x="1302441" y="2087624"/>
                  </a:lnTo>
                  <a:cubicBezTo>
                    <a:pt x="1302441" y="2131720"/>
                    <a:pt x="1266695" y="2167467"/>
                    <a:pt x="1222599" y="2167467"/>
                  </a:cubicBezTo>
                  <a:lnTo>
                    <a:pt x="79843" y="2167467"/>
                  </a:lnTo>
                  <a:cubicBezTo>
                    <a:pt x="35747" y="2167467"/>
                    <a:pt x="0" y="2131720"/>
                    <a:pt x="0" y="2087624"/>
                  </a:cubicBezTo>
                  <a:lnTo>
                    <a:pt x="0" y="79843"/>
                  </a:lnTo>
                  <a:cubicBezTo>
                    <a:pt x="0" y="35747"/>
                    <a:pt x="35747" y="0"/>
                    <a:pt x="79843" y="0"/>
                  </a:cubicBezTo>
                  <a:close/>
                </a:path>
              </a:pathLst>
            </a:custGeom>
            <a:solidFill>
              <a:srgbClr val="FFEEC8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1302441" cy="219604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494"/>
                </a:lnSpc>
              </a:pPr>
              <a:endParaRPr sz="1200"/>
            </a:p>
          </p:txBody>
        </p:sp>
      </p:grpSp>
      <p:sp>
        <p:nvSpPr>
          <p:cNvPr id="11" name="Freeform 11"/>
          <p:cNvSpPr/>
          <p:nvPr/>
        </p:nvSpPr>
        <p:spPr>
          <a:xfrm>
            <a:off x="0" y="0"/>
            <a:ext cx="3988055" cy="1620876"/>
          </a:xfrm>
          <a:custGeom>
            <a:avLst/>
            <a:gdLst/>
            <a:ahLst/>
            <a:cxnLst/>
            <a:rect l="l" t="t" r="r" b="b"/>
            <a:pathLst>
              <a:path w="5982082" h="2431314">
                <a:moveTo>
                  <a:pt x="0" y="0"/>
                </a:moveTo>
                <a:lnTo>
                  <a:pt x="5982082" y="0"/>
                </a:lnTo>
                <a:lnTo>
                  <a:pt x="5982082" y="2431314"/>
                </a:lnTo>
                <a:lnTo>
                  <a:pt x="0" y="243131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8016174" y="-124638"/>
            <a:ext cx="3988055" cy="1620876"/>
          </a:xfrm>
          <a:custGeom>
            <a:avLst/>
            <a:gdLst/>
            <a:ahLst/>
            <a:cxnLst/>
            <a:rect l="l" t="t" r="r" b="b"/>
            <a:pathLst>
              <a:path w="5982082" h="2431314">
                <a:moveTo>
                  <a:pt x="0" y="0"/>
                </a:moveTo>
                <a:lnTo>
                  <a:pt x="5982081" y="0"/>
                </a:lnTo>
                <a:lnTo>
                  <a:pt x="5982081" y="2431314"/>
                </a:lnTo>
                <a:lnTo>
                  <a:pt x="0" y="243131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8004785" y="2022503"/>
            <a:ext cx="3198127" cy="4641081"/>
          </a:xfrm>
          <a:custGeom>
            <a:avLst/>
            <a:gdLst/>
            <a:ahLst/>
            <a:cxnLst/>
            <a:rect l="l" t="t" r="r" b="b"/>
            <a:pathLst>
              <a:path w="7542690" h="10945857">
                <a:moveTo>
                  <a:pt x="0" y="0"/>
                </a:moveTo>
                <a:lnTo>
                  <a:pt x="7542690" y="0"/>
                </a:lnTo>
                <a:lnTo>
                  <a:pt x="7542690" y="10945856"/>
                </a:lnTo>
                <a:lnTo>
                  <a:pt x="0" y="1094585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flipH="1">
            <a:off x="5739488" y="5469460"/>
            <a:ext cx="3106566" cy="1262610"/>
          </a:xfrm>
          <a:custGeom>
            <a:avLst/>
            <a:gdLst/>
            <a:ahLst/>
            <a:cxnLst/>
            <a:rect l="l" t="t" r="r" b="b"/>
            <a:pathLst>
              <a:path w="4659849" h="1893915">
                <a:moveTo>
                  <a:pt x="4659849" y="0"/>
                </a:moveTo>
                <a:lnTo>
                  <a:pt x="0" y="0"/>
                </a:lnTo>
                <a:lnTo>
                  <a:pt x="0" y="1893915"/>
                </a:lnTo>
                <a:lnTo>
                  <a:pt x="4659849" y="1893915"/>
                </a:lnTo>
                <a:lnTo>
                  <a:pt x="4659849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7008163" y="26671"/>
            <a:ext cx="2402464" cy="2595983"/>
          </a:xfrm>
          <a:custGeom>
            <a:avLst/>
            <a:gdLst/>
            <a:ahLst/>
            <a:cxnLst/>
            <a:rect l="l" t="t" r="r" b="b"/>
            <a:pathLst>
              <a:path w="3603696" h="3893974">
                <a:moveTo>
                  <a:pt x="0" y="0"/>
                </a:moveTo>
                <a:lnTo>
                  <a:pt x="3603696" y="0"/>
                </a:lnTo>
                <a:lnTo>
                  <a:pt x="3603696" y="3893973"/>
                </a:lnTo>
                <a:lnTo>
                  <a:pt x="0" y="389397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36438" y="2805741"/>
            <a:ext cx="7165033" cy="1751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715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2993" t="-61988" r="-12993" b="-61988"/>
            </a:stretch>
          </a:blipFill>
        </p:spPr>
      </p:sp>
      <p:sp>
        <p:nvSpPr>
          <p:cNvPr id="3" name="Freeform 3"/>
          <p:cNvSpPr/>
          <p:nvPr/>
        </p:nvSpPr>
        <p:spPr>
          <a:xfrm rot="10034853" flipV="1">
            <a:off x="52749" y="-1691453"/>
            <a:ext cx="6257555" cy="5474420"/>
          </a:xfrm>
          <a:custGeom>
            <a:avLst/>
            <a:gdLst/>
            <a:ahLst/>
            <a:cxnLst/>
            <a:rect l="l" t="t" r="r" b="b"/>
            <a:pathLst>
              <a:path w="9386333" h="8211630">
                <a:moveTo>
                  <a:pt x="0" y="8211630"/>
                </a:moveTo>
                <a:lnTo>
                  <a:pt x="9386333" y="8211630"/>
                </a:lnTo>
                <a:lnTo>
                  <a:pt x="9386333" y="0"/>
                </a:lnTo>
                <a:lnTo>
                  <a:pt x="0" y="0"/>
                </a:lnTo>
                <a:lnTo>
                  <a:pt x="0" y="821163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10034853" flipV="1">
            <a:off x="8240427" y="-2259513"/>
            <a:ext cx="6257555" cy="5474420"/>
          </a:xfrm>
          <a:custGeom>
            <a:avLst/>
            <a:gdLst/>
            <a:ahLst/>
            <a:cxnLst/>
            <a:rect l="l" t="t" r="r" b="b"/>
            <a:pathLst>
              <a:path w="9386333" h="8211630">
                <a:moveTo>
                  <a:pt x="0" y="8211629"/>
                </a:moveTo>
                <a:lnTo>
                  <a:pt x="9386334" y="8211629"/>
                </a:lnTo>
                <a:lnTo>
                  <a:pt x="9386334" y="0"/>
                </a:lnTo>
                <a:lnTo>
                  <a:pt x="0" y="0"/>
                </a:lnTo>
                <a:lnTo>
                  <a:pt x="0" y="8211629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3199798" flipV="1">
            <a:off x="6536013" y="3019353"/>
            <a:ext cx="6257555" cy="5474420"/>
          </a:xfrm>
          <a:custGeom>
            <a:avLst/>
            <a:gdLst/>
            <a:ahLst/>
            <a:cxnLst/>
            <a:rect l="l" t="t" r="r" b="b"/>
            <a:pathLst>
              <a:path w="9386333" h="8211630">
                <a:moveTo>
                  <a:pt x="0" y="8211630"/>
                </a:moveTo>
                <a:lnTo>
                  <a:pt x="9386334" y="8211630"/>
                </a:lnTo>
                <a:lnTo>
                  <a:pt x="9386334" y="0"/>
                </a:lnTo>
                <a:lnTo>
                  <a:pt x="0" y="0"/>
                </a:lnTo>
                <a:lnTo>
                  <a:pt x="0" y="821163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685801" y="685800"/>
            <a:ext cx="7128631" cy="5486400"/>
            <a:chOff x="0" y="0"/>
            <a:chExt cx="2816250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816250" cy="2167467"/>
            </a:xfrm>
            <a:custGeom>
              <a:avLst/>
              <a:gdLst/>
              <a:ahLst/>
              <a:cxnLst/>
              <a:rect l="l" t="t" r="r" b="b"/>
              <a:pathLst>
                <a:path w="2816250" h="2167467">
                  <a:moveTo>
                    <a:pt x="36925" y="0"/>
                  </a:moveTo>
                  <a:lnTo>
                    <a:pt x="2779325" y="0"/>
                  </a:lnTo>
                  <a:cubicBezTo>
                    <a:pt x="2789118" y="0"/>
                    <a:pt x="2798510" y="3890"/>
                    <a:pt x="2805435" y="10815"/>
                  </a:cubicBezTo>
                  <a:cubicBezTo>
                    <a:pt x="2812359" y="17740"/>
                    <a:pt x="2816250" y="27132"/>
                    <a:pt x="2816250" y="36925"/>
                  </a:cubicBezTo>
                  <a:lnTo>
                    <a:pt x="2816250" y="2130542"/>
                  </a:lnTo>
                  <a:cubicBezTo>
                    <a:pt x="2816250" y="2140335"/>
                    <a:pt x="2812359" y="2149727"/>
                    <a:pt x="2805435" y="2156652"/>
                  </a:cubicBezTo>
                  <a:cubicBezTo>
                    <a:pt x="2798510" y="2163576"/>
                    <a:pt x="2789118" y="2167467"/>
                    <a:pt x="2779325" y="2167467"/>
                  </a:cubicBezTo>
                  <a:lnTo>
                    <a:pt x="36925" y="2167467"/>
                  </a:lnTo>
                  <a:cubicBezTo>
                    <a:pt x="27132" y="2167467"/>
                    <a:pt x="17740" y="2163576"/>
                    <a:pt x="10815" y="2156652"/>
                  </a:cubicBezTo>
                  <a:cubicBezTo>
                    <a:pt x="3890" y="2149727"/>
                    <a:pt x="0" y="2140335"/>
                    <a:pt x="0" y="2130542"/>
                  </a:cubicBezTo>
                  <a:lnTo>
                    <a:pt x="0" y="36925"/>
                  </a:lnTo>
                  <a:cubicBezTo>
                    <a:pt x="0" y="27132"/>
                    <a:pt x="3890" y="17740"/>
                    <a:pt x="10815" y="10815"/>
                  </a:cubicBezTo>
                  <a:cubicBezTo>
                    <a:pt x="17740" y="3890"/>
                    <a:pt x="27132" y="0"/>
                    <a:pt x="36925" y="0"/>
                  </a:cubicBezTo>
                  <a:close/>
                </a:path>
              </a:pathLst>
            </a:custGeom>
            <a:solidFill>
              <a:srgbClr val="FFEEC8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2816250" cy="219604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494"/>
                </a:lnSpc>
              </a:pPr>
              <a:endParaRPr sz="1200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8209396" y="685800"/>
            <a:ext cx="3296805" cy="5486400"/>
            <a:chOff x="0" y="0"/>
            <a:chExt cx="1302441" cy="2167467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302441" cy="2167467"/>
            </a:xfrm>
            <a:custGeom>
              <a:avLst/>
              <a:gdLst/>
              <a:ahLst/>
              <a:cxnLst/>
              <a:rect l="l" t="t" r="r" b="b"/>
              <a:pathLst>
                <a:path w="1302441" h="2167467">
                  <a:moveTo>
                    <a:pt x="79843" y="0"/>
                  </a:moveTo>
                  <a:lnTo>
                    <a:pt x="1222599" y="0"/>
                  </a:lnTo>
                  <a:cubicBezTo>
                    <a:pt x="1266695" y="0"/>
                    <a:pt x="1302441" y="35747"/>
                    <a:pt x="1302441" y="79843"/>
                  </a:cubicBezTo>
                  <a:lnTo>
                    <a:pt x="1302441" y="2087624"/>
                  </a:lnTo>
                  <a:cubicBezTo>
                    <a:pt x="1302441" y="2131720"/>
                    <a:pt x="1266695" y="2167467"/>
                    <a:pt x="1222599" y="2167467"/>
                  </a:cubicBezTo>
                  <a:lnTo>
                    <a:pt x="79843" y="2167467"/>
                  </a:lnTo>
                  <a:cubicBezTo>
                    <a:pt x="35747" y="2167467"/>
                    <a:pt x="0" y="2131720"/>
                    <a:pt x="0" y="2087624"/>
                  </a:cubicBezTo>
                  <a:lnTo>
                    <a:pt x="0" y="79843"/>
                  </a:lnTo>
                  <a:cubicBezTo>
                    <a:pt x="0" y="35747"/>
                    <a:pt x="35747" y="0"/>
                    <a:pt x="79843" y="0"/>
                  </a:cubicBezTo>
                  <a:close/>
                </a:path>
              </a:pathLst>
            </a:custGeom>
            <a:solidFill>
              <a:srgbClr val="FFEEC8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28575"/>
              <a:ext cx="1302441" cy="219604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494"/>
                </a:lnSpc>
              </a:pPr>
              <a:endParaRPr sz="1200"/>
            </a:p>
          </p:txBody>
        </p:sp>
      </p:grpSp>
      <p:sp>
        <p:nvSpPr>
          <p:cNvPr id="13" name="Freeform 13"/>
          <p:cNvSpPr/>
          <p:nvPr/>
        </p:nvSpPr>
        <p:spPr>
          <a:xfrm flipH="1">
            <a:off x="-614860" y="5169420"/>
            <a:ext cx="6215643" cy="2526241"/>
          </a:xfrm>
          <a:custGeom>
            <a:avLst/>
            <a:gdLst/>
            <a:ahLst/>
            <a:cxnLst/>
            <a:rect l="l" t="t" r="r" b="b"/>
            <a:pathLst>
              <a:path w="9323464" h="3789361">
                <a:moveTo>
                  <a:pt x="9323464" y="0"/>
                </a:moveTo>
                <a:lnTo>
                  <a:pt x="0" y="0"/>
                </a:lnTo>
                <a:lnTo>
                  <a:pt x="0" y="3789361"/>
                </a:lnTo>
                <a:lnTo>
                  <a:pt x="9323464" y="3789361"/>
                </a:lnTo>
                <a:lnTo>
                  <a:pt x="9323464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flipH="1">
            <a:off x="5289539" y="-206567"/>
            <a:ext cx="4847715" cy="1970270"/>
          </a:xfrm>
          <a:custGeom>
            <a:avLst/>
            <a:gdLst/>
            <a:ahLst/>
            <a:cxnLst/>
            <a:rect l="l" t="t" r="r" b="b"/>
            <a:pathLst>
              <a:path w="7271573" h="2955405">
                <a:moveTo>
                  <a:pt x="7271573" y="0"/>
                </a:moveTo>
                <a:lnTo>
                  <a:pt x="0" y="0"/>
                </a:lnTo>
                <a:lnTo>
                  <a:pt x="0" y="2955405"/>
                </a:lnTo>
                <a:lnTo>
                  <a:pt x="7271573" y="2955405"/>
                </a:lnTo>
                <a:lnTo>
                  <a:pt x="7271573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flipV="1">
            <a:off x="-1735051" y="849002"/>
            <a:ext cx="3756235" cy="1526657"/>
          </a:xfrm>
          <a:custGeom>
            <a:avLst/>
            <a:gdLst/>
            <a:ahLst/>
            <a:cxnLst/>
            <a:rect l="l" t="t" r="r" b="b"/>
            <a:pathLst>
              <a:path w="5634353" h="2289985">
                <a:moveTo>
                  <a:pt x="0" y="2289986"/>
                </a:moveTo>
                <a:lnTo>
                  <a:pt x="5634352" y="2289986"/>
                </a:lnTo>
                <a:lnTo>
                  <a:pt x="5634352" y="0"/>
                </a:lnTo>
                <a:lnTo>
                  <a:pt x="0" y="0"/>
                </a:lnTo>
                <a:lnTo>
                  <a:pt x="0" y="2289986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flipV="1">
            <a:off x="10817972" y="4011485"/>
            <a:ext cx="3756235" cy="1526657"/>
          </a:xfrm>
          <a:custGeom>
            <a:avLst/>
            <a:gdLst/>
            <a:ahLst/>
            <a:cxnLst/>
            <a:rect l="l" t="t" r="r" b="b"/>
            <a:pathLst>
              <a:path w="5634353" h="2289985">
                <a:moveTo>
                  <a:pt x="0" y="2289985"/>
                </a:moveTo>
                <a:lnTo>
                  <a:pt x="5634353" y="2289985"/>
                </a:lnTo>
                <a:lnTo>
                  <a:pt x="5634353" y="0"/>
                </a:lnTo>
                <a:lnTo>
                  <a:pt x="0" y="0"/>
                </a:lnTo>
                <a:lnTo>
                  <a:pt x="0" y="2289985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flipH="1">
            <a:off x="8619607" y="1952537"/>
            <a:ext cx="1804295" cy="4594269"/>
          </a:xfrm>
          <a:custGeom>
            <a:avLst/>
            <a:gdLst/>
            <a:ahLst/>
            <a:cxnLst/>
            <a:rect l="l" t="t" r="r" b="b"/>
            <a:pathLst>
              <a:path w="5871919" h="14951645">
                <a:moveTo>
                  <a:pt x="5871918" y="0"/>
                </a:moveTo>
                <a:lnTo>
                  <a:pt x="0" y="0"/>
                </a:lnTo>
                <a:lnTo>
                  <a:pt x="0" y="14951644"/>
                </a:lnTo>
                <a:lnTo>
                  <a:pt x="5871918" y="14951644"/>
                </a:lnTo>
                <a:lnTo>
                  <a:pt x="5871918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-2321104" flipH="1">
            <a:off x="-9646" y="4437077"/>
            <a:ext cx="2037971" cy="2202130"/>
          </a:xfrm>
          <a:custGeom>
            <a:avLst/>
            <a:gdLst/>
            <a:ahLst/>
            <a:cxnLst/>
            <a:rect l="l" t="t" r="r" b="b"/>
            <a:pathLst>
              <a:path w="3056957" h="3303195">
                <a:moveTo>
                  <a:pt x="3056956" y="0"/>
                </a:moveTo>
                <a:lnTo>
                  <a:pt x="0" y="0"/>
                </a:lnTo>
                <a:lnTo>
                  <a:pt x="0" y="3303195"/>
                </a:lnTo>
                <a:lnTo>
                  <a:pt x="3056956" y="3303195"/>
                </a:lnTo>
                <a:lnTo>
                  <a:pt x="3056956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 rot="813459">
            <a:off x="3330125" y="959110"/>
            <a:ext cx="499415" cy="470358"/>
          </a:xfrm>
          <a:custGeom>
            <a:avLst/>
            <a:gdLst/>
            <a:ahLst/>
            <a:cxnLst/>
            <a:rect l="l" t="t" r="r" b="b"/>
            <a:pathLst>
              <a:path w="1827303" h="1720987">
                <a:moveTo>
                  <a:pt x="0" y="0"/>
                </a:moveTo>
                <a:lnTo>
                  <a:pt x="1827303" y="0"/>
                </a:lnTo>
                <a:lnTo>
                  <a:pt x="1827303" y="1720987"/>
                </a:lnTo>
                <a:lnTo>
                  <a:pt x="0" y="172098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77934" y="2107222"/>
            <a:ext cx="7128874" cy="2792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501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2993" t="-61988" r="-12993" b="-61988"/>
            </a:stretch>
          </a:blipFill>
        </p:spPr>
      </p:sp>
      <p:sp>
        <p:nvSpPr>
          <p:cNvPr id="3" name="Freeform 3"/>
          <p:cNvSpPr/>
          <p:nvPr/>
        </p:nvSpPr>
        <p:spPr>
          <a:xfrm rot="10034853" flipV="1">
            <a:off x="52749" y="-1691453"/>
            <a:ext cx="6257555" cy="5474420"/>
          </a:xfrm>
          <a:custGeom>
            <a:avLst/>
            <a:gdLst/>
            <a:ahLst/>
            <a:cxnLst/>
            <a:rect l="l" t="t" r="r" b="b"/>
            <a:pathLst>
              <a:path w="9386333" h="8211630">
                <a:moveTo>
                  <a:pt x="0" y="8211630"/>
                </a:moveTo>
                <a:lnTo>
                  <a:pt x="9386333" y="8211630"/>
                </a:lnTo>
                <a:lnTo>
                  <a:pt x="9386333" y="0"/>
                </a:lnTo>
                <a:lnTo>
                  <a:pt x="0" y="0"/>
                </a:lnTo>
                <a:lnTo>
                  <a:pt x="0" y="821163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10034853" flipV="1">
            <a:off x="8240427" y="-2259513"/>
            <a:ext cx="6257555" cy="5474420"/>
          </a:xfrm>
          <a:custGeom>
            <a:avLst/>
            <a:gdLst/>
            <a:ahLst/>
            <a:cxnLst/>
            <a:rect l="l" t="t" r="r" b="b"/>
            <a:pathLst>
              <a:path w="9386333" h="8211630">
                <a:moveTo>
                  <a:pt x="0" y="8211629"/>
                </a:moveTo>
                <a:lnTo>
                  <a:pt x="9386334" y="8211629"/>
                </a:lnTo>
                <a:lnTo>
                  <a:pt x="9386334" y="0"/>
                </a:lnTo>
                <a:lnTo>
                  <a:pt x="0" y="0"/>
                </a:lnTo>
                <a:lnTo>
                  <a:pt x="0" y="8211629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3199798" flipV="1">
            <a:off x="6536013" y="3019353"/>
            <a:ext cx="6257555" cy="5474420"/>
          </a:xfrm>
          <a:custGeom>
            <a:avLst/>
            <a:gdLst/>
            <a:ahLst/>
            <a:cxnLst/>
            <a:rect l="l" t="t" r="r" b="b"/>
            <a:pathLst>
              <a:path w="9386333" h="8211630">
                <a:moveTo>
                  <a:pt x="0" y="8211630"/>
                </a:moveTo>
                <a:lnTo>
                  <a:pt x="9386334" y="8211630"/>
                </a:lnTo>
                <a:lnTo>
                  <a:pt x="9386334" y="0"/>
                </a:lnTo>
                <a:lnTo>
                  <a:pt x="0" y="0"/>
                </a:lnTo>
                <a:lnTo>
                  <a:pt x="0" y="821163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237679" y="294141"/>
            <a:ext cx="11716643" cy="6269719"/>
            <a:chOff x="0" y="0"/>
            <a:chExt cx="4628797" cy="247692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628797" cy="2476926"/>
            </a:xfrm>
            <a:custGeom>
              <a:avLst/>
              <a:gdLst/>
              <a:ahLst/>
              <a:cxnLst/>
              <a:rect l="l" t="t" r="r" b="b"/>
              <a:pathLst>
                <a:path w="4628797" h="2476926">
                  <a:moveTo>
                    <a:pt x="22466" y="0"/>
                  </a:moveTo>
                  <a:lnTo>
                    <a:pt x="4606331" y="0"/>
                  </a:lnTo>
                  <a:cubicBezTo>
                    <a:pt x="4612289" y="0"/>
                    <a:pt x="4618004" y="2367"/>
                    <a:pt x="4622217" y="6580"/>
                  </a:cubicBezTo>
                  <a:cubicBezTo>
                    <a:pt x="4626430" y="10793"/>
                    <a:pt x="4628797" y="16508"/>
                    <a:pt x="4628797" y="22466"/>
                  </a:cubicBezTo>
                  <a:lnTo>
                    <a:pt x="4628797" y="2454460"/>
                  </a:lnTo>
                  <a:cubicBezTo>
                    <a:pt x="4628797" y="2460418"/>
                    <a:pt x="4626430" y="2466133"/>
                    <a:pt x="4622217" y="2470346"/>
                  </a:cubicBezTo>
                  <a:cubicBezTo>
                    <a:pt x="4618004" y="2474559"/>
                    <a:pt x="4612289" y="2476926"/>
                    <a:pt x="4606331" y="2476926"/>
                  </a:cubicBezTo>
                  <a:lnTo>
                    <a:pt x="22466" y="2476926"/>
                  </a:lnTo>
                  <a:cubicBezTo>
                    <a:pt x="16508" y="2476926"/>
                    <a:pt x="10793" y="2474559"/>
                    <a:pt x="6580" y="2470346"/>
                  </a:cubicBezTo>
                  <a:cubicBezTo>
                    <a:pt x="2367" y="2466133"/>
                    <a:pt x="0" y="2460418"/>
                    <a:pt x="0" y="2454460"/>
                  </a:cubicBezTo>
                  <a:lnTo>
                    <a:pt x="0" y="22466"/>
                  </a:lnTo>
                  <a:cubicBezTo>
                    <a:pt x="0" y="16508"/>
                    <a:pt x="2367" y="10793"/>
                    <a:pt x="6580" y="6580"/>
                  </a:cubicBezTo>
                  <a:cubicBezTo>
                    <a:pt x="10793" y="2367"/>
                    <a:pt x="16508" y="0"/>
                    <a:pt x="22466" y="0"/>
                  </a:cubicBezTo>
                  <a:close/>
                </a:path>
              </a:pathLst>
            </a:custGeom>
            <a:solidFill>
              <a:srgbClr val="FFEEC8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4628797" cy="2505501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494"/>
                </a:lnSpc>
              </a:pPr>
              <a:endParaRPr sz="1200"/>
            </a:p>
          </p:txBody>
        </p:sp>
      </p:grpSp>
      <p:sp>
        <p:nvSpPr>
          <p:cNvPr id="9" name="Freeform 9"/>
          <p:cNvSpPr/>
          <p:nvPr/>
        </p:nvSpPr>
        <p:spPr>
          <a:xfrm>
            <a:off x="557260" y="1123995"/>
            <a:ext cx="5399097" cy="4175693"/>
          </a:xfrm>
          <a:custGeom>
            <a:avLst/>
            <a:gdLst/>
            <a:ahLst/>
            <a:cxnLst/>
            <a:rect l="l" t="t" r="r" b="b"/>
            <a:pathLst>
              <a:path w="8098645" h="6263540">
                <a:moveTo>
                  <a:pt x="0" y="0"/>
                </a:moveTo>
                <a:lnTo>
                  <a:pt x="8098645" y="0"/>
                </a:lnTo>
                <a:lnTo>
                  <a:pt x="8098645" y="6263540"/>
                </a:lnTo>
                <a:lnTo>
                  <a:pt x="0" y="626354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r="-2960" b="-53368"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6588825" y="1045758"/>
            <a:ext cx="5045915" cy="4175693"/>
            <a:chOff x="0" y="0"/>
            <a:chExt cx="10091830" cy="8351387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0091830" cy="4188358"/>
            </a:xfrm>
            <a:custGeom>
              <a:avLst/>
              <a:gdLst/>
              <a:ahLst/>
              <a:cxnLst/>
              <a:rect l="l" t="t" r="r" b="b"/>
              <a:pathLst>
                <a:path w="10091830" h="4188358">
                  <a:moveTo>
                    <a:pt x="0" y="0"/>
                  </a:moveTo>
                  <a:lnTo>
                    <a:pt x="10091830" y="0"/>
                  </a:lnTo>
                  <a:lnTo>
                    <a:pt x="10091830" y="4188358"/>
                  </a:lnTo>
                  <a:lnTo>
                    <a:pt x="0" y="41883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t="-176412" b="-1172"/>
              </a:stretch>
            </a:blipFill>
          </p:spPr>
        </p:sp>
        <p:sp>
          <p:nvSpPr>
            <p:cNvPr id="12" name="Freeform 12"/>
            <p:cNvSpPr/>
            <p:nvPr/>
          </p:nvSpPr>
          <p:spPr>
            <a:xfrm>
              <a:off x="0" y="4188358"/>
              <a:ext cx="10091830" cy="4163029"/>
            </a:xfrm>
            <a:custGeom>
              <a:avLst/>
              <a:gdLst/>
              <a:ahLst/>
              <a:cxnLst/>
              <a:rect l="l" t="t" r="r" b="b"/>
              <a:pathLst>
                <a:path w="10091830" h="4163029">
                  <a:moveTo>
                    <a:pt x="0" y="0"/>
                  </a:moveTo>
                  <a:lnTo>
                    <a:pt x="10091830" y="0"/>
                  </a:lnTo>
                  <a:lnTo>
                    <a:pt x="10091830" y="4163029"/>
                  </a:lnTo>
                  <a:lnTo>
                    <a:pt x="0" y="416302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t="-4960" b="-4960"/>
              </a:stretch>
            </a:blipFill>
          </p:spPr>
        </p:sp>
      </p:grpSp>
      <p:sp>
        <p:nvSpPr>
          <p:cNvPr id="13" name="TextBox 13"/>
          <p:cNvSpPr txBox="1"/>
          <p:nvPr/>
        </p:nvSpPr>
        <p:spPr>
          <a:xfrm>
            <a:off x="1168963" y="375274"/>
            <a:ext cx="9854075" cy="6796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34"/>
              </a:lnSpc>
            </a:pPr>
            <a:r>
              <a:rPr lang="en-US" sz="3334" dirty="0" err="1">
                <a:solidFill>
                  <a:srgbClr val="F9705A"/>
                </a:solidFill>
                <a:latin typeface="UTM Avo Bold Italics"/>
              </a:rPr>
              <a:t>Đọc</a:t>
            </a:r>
            <a:r>
              <a:rPr lang="en-US" sz="3334" dirty="0">
                <a:solidFill>
                  <a:srgbClr val="F9705A"/>
                </a:solidFill>
                <a:latin typeface="UTM Avo Bold Italics"/>
              </a:rPr>
              <a:t> </a:t>
            </a:r>
            <a:r>
              <a:rPr lang="en-US" sz="3334" dirty="0" err="1">
                <a:solidFill>
                  <a:srgbClr val="F9705A"/>
                </a:solidFill>
                <a:latin typeface="UTM Avo Bold Italics"/>
              </a:rPr>
              <a:t>các</a:t>
            </a:r>
            <a:r>
              <a:rPr lang="en-US" sz="3334" dirty="0">
                <a:solidFill>
                  <a:srgbClr val="F9705A"/>
                </a:solidFill>
                <a:latin typeface="UTM Avo Bold Italics"/>
              </a:rPr>
              <a:t> </a:t>
            </a:r>
            <a:r>
              <a:rPr lang="en-US" sz="3334" dirty="0" err="1">
                <a:solidFill>
                  <a:srgbClr val="F9705A"/>
                </a:solidFill>
                <a:latin typeface="UTM Avo Bold Italics"/>
              </a:rPr>
              <a:t>trường</a:t>
            </a:r>
            <a:r>
              <a:rPr lang="en-US" sz="3334" dirty="0">
                <a:solidFill>
                  <a:srgbClr val="F9705A"/>
                </a:solidFill>
                <a:latin typeface="UTM Avo Bold Italics"/>
              </a:rPr>
              <a:t> </a:t>
            </a:r>
            <a:r>
              <a:rPr lang="en-US" sz="3334" dirty="0" err="1">
                <a:solidFill>
                  <a:srgbClr val="F9705A"/>
                </a:solidFill>
                <a:latin typeface="UTM Avo Bold Italics"/>
              </a:rPr>
              <a:t>hợp</a:t>
            </a:r>
            <a:r>
              <a:rPr lang="en-US" sz="3334" dirty="0">
                <a:solidFill>
                  <a:srgbClr val="F9705A"/>
                </a:solidFill>
                <a:latin typeface="UTM Avo Bold Italics"/>
              </a:rPr>
              <a:t> </a:t>
            </a:r>
            <a:r>
              <a:rPr lang="en-US" sz="3334" dirty="0" err="1">
                <a:solidFill>
                  <a:srgbClr val="F9705A"/>
                </a:solidFill>
                <a:latin typeface="UTM Avo Bold Italics"/>
              </a:rPr>
              <a:t>sau</a:t>
            </a:r>
            <a:r>
              <a:rPr lang="en-US" sz="3334" dirty="0">
                <a:solidFill>
                  <a:srgbClr val="F9705A"/>
                </a:solidFill>
                <a:latin typeface="UTM Avo Bold Italics"/>
              </a:rPr>
              <a:t> </a:t>
            </a:r>
            <a:r>
              <a:rPr lang="en-US" sz="3334" dirty="0" err="1">
                <a:solidFill>
                  <a:srgbClr val="F9705A"/>
                </a:solidFill>
                <a:latin typeface="UTM Avo Bold Italics"/>
              </a:rPr>
              <a:t>và</a:t>
            </a:r>
            <a:r>
              <a:rPr lang="en-US" sz="3334" dirty="0">
                <a:solidFill>
                  <a:srgbClr val="F9705A"/>
                </a:solidFill>
                <a:latin typeface="UTM Avo Bold Italics"/>
              </a:rPr>
              <a:t> </a:t>
            </a:r>
            <a:r>
              <a:rPr lang="en-US" sz="3334" dirty="0" err="1">
                <a:solidFill>
                  <a:srgbClr val="F9705A"/>
                </a:solidFill>
                <a:latin typeface="UTM Avo Bold Italics"/>
              </a:rPr>
              <a:t>trả</a:t>
            </a:r>
            <a:r>
              <a:rPr lang="en-US" sz="3334" dirty="0">
                <a:solidFill>
                  <a:srgbClr val="F9705A"/>
                </a:solidFill>
                <a:latin typeface="UTM Avo Bold Italics"/>
              </a:rPr>
              <a:t> </a:t>
            </a:r>
            <a:r>
              <a:rPr lang="en-US" sz="3334" dirty="0" err="1">
                <a:solidFill>
                  <a:srgbClr val="F9705A"/>
                </a:solidFill>
                <a:latin typeface="UTM Avo Bold Italics"/>
              </a:rPr>
              <a:t>lời</a:t>
            </a:r>
            <a:r>
              <a:rPr lang="en-US" sz="3334" dirty="0">
                <a:solidFill>
                  <a:srgbClr val="F9705A"/>
                </a:solidFill>
                <a:latin typeface="UTM Avo Bold Italics"/>
              </a:rPr>
              <a:t> </a:t>
            </a:r>
            <a:r>
              <a:rPr lang="en-US" sz="3334" dirty="0" err="1">
                <a:solidFill>
                  <a:srgbClr val="F9705A"/>
                </a:solidFill>
                <a:latin typeface="UTM Avo Bold Italics"/>
              </a:rPr>
              <a:t>câu</a:t>
            </a:r>
            <a:r>
              <a:rPr lang="en-US" sz="3334" dirty="0">
                <a:solidFill>
                  <a:srgbClr val="F9705A"/>
                </a:solidFill>
                <a:latin typeface="UTM Avo Bold Italics"/>
              </a:rPr>
              <a:t> </a:t>
            </a:r>
            <a:r>
              <a:rPr lang="en-US" sz="3334" dirty="0" err="1">
                <a:solidFill>
                  <a:srgbClr val="F9705A"/>
                </a:solidFill>
                <a:latin typeface="UTM Avo Bold Italics"/>
              </a:rPr>
              <a:t>hỏi</a:t>
            </a:r>
            <a:r>
              <a:rPr lang="en-US" sz="3334" dirty="0">
                <a:solidFill>
                  <a:srgbClr val="F9705A"/>
                </a:solidFill>
                <a:latin typeface="UTM Avo Bold Italics"/>
              </a:rPr>
              <a:t>: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685800" y="5464409"/>
            <a:ext cx="11140633" cy="9746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50"/>
              </a:lnSpc>
            </a:pPr>
            <a:r>
              <a:rPr lang="en-US" sz="3000" dirty="0">
                <a:solidFill>
                  <a:srgbClr val="F9705A"/>
                </a:solidFill>
                <a:latin typeface="UTM Avo"/>
              </a:rPr>
              <a:t>- </a:t>
            </a:r>
            <a:r>
              <a:rPr lang="en-US" sz="3000" dirty="0" err="1">
                <a:solidFill>
                  <a:srgbClr val="F9705A"/>
                </a:solidFill>
                <a:latin typeface="UTM Avo"/>
              </a:rPr>
              <a:t>Hãy</a:t>
            </a:r>
            <a:r>
              <a:rPr lang="en-US" sz="3000" dirty="0">
                <a:solidFill>
                  <a:srgbClr val="F9705A"/>
                </a:solidFill>
                <a:latin typeface="UTM Avo"/>
              </a:rPr>
              <a:t> </a:t>
            </a:r>
            <a:r>
              <a:rPr lang="en-US" sz="3000" dirty="0" err="1">
                <a:solidFill>
                  <a:srgbClr val="F9705A"/>
                </a:solidFill>
                <a:latin typeface="UTM Avo"/>
              </a:rPr>
              <a:t>nêu</a:t>
            </a:r>
            <a:r>
              <a:rPr lang="en-US" sz="3000" dirty="0">
                <a:solidFill>
                  <a:srgbClr val="F9705A"/>
                </a:solidFill>
                <a:latin typeface="UTM Avo"/>
              </a:rPr>
              <a:t> </a:t>
            </a:r>
            <a:r>
              <a:rPr lang="en-US" sz="3000" dirty="0" err="1">
                <a:solidFill>
                  <a:srgbClr val="F9705A"/>
                </a:solidFill>
                <a:latin typeface="UTM Avo"/>
              </a:rPr>
              <a:t>các</a:t>
            </a:r>
            <a:r>
              <a:rPr lang="en-US" sz="3000" dirty="0">
                <a:solidFill>
                  <a:srgbClr val="F9705A"/>
                </a:solidFill>
                <a:latin typeface="UTM Avo"/>
              </a:rPr>
              <a:t> </a:t>
            </a:r>
            <a:r>
              <a:rPr lang="en-US" sz="3000" dirty="0" err="1">
                <a:solidFill>
                  <a:srgbClr val="F9705A"/>
                </a:solidFill>
                <a:latin typeface="UTM Avo"/>
              </a:rPr>
              <a:t>biểu</a:t>
            </a:r>
            <a:r>
              <a:rPr lang="en-US" sz="3000" dirty="0">
                <a:solidFill>
                  <a:srgbClr val="F9705A"/>
                </a:solidFill>
                <a:latin typeface="UTM Avo"/>
              </a:rPr>
              <a:t> </a:t>
            </a:r>
            <a:r>
              <a:rPr lang="en-US" sz="3000" dirty="0" err="1">
                <a:solidFill>
                  <a:srgbClr val="F9705A"/>
                </a:solidFill>
                <a:latin typeface="UTM Avo"/>
              </a:rPr>
              <a:t>hiện</a:t>
            </a:r>
            <a:r>
              <a:rPr lang="en-US" sz="3000" dirty="0">
                <a:solidFill>
                  <a:srgbClr val="F9705A"/>
                </a:solidFill>
                <a:latin typeface="UTM Avo"/>
              </a:rPr>
              <a:t> </a:t>
            </a:r>
            <a:r>
              <a:rPr lang="en-US" sz="3000" dirty="0" err="1">
                <a:solidFill>
                  <a:srgbClr val="F9705A"/>
                </a:solidFill>
                <a:latin typeface="UTM Avo"/>
              </a:rPr>
              <a:t>của</a:t>
            </a:r>
            <a:r>
              <a:rPr lang="en-US" sz="3000" dirty="0">
                <a:solidFill>
                  <a:srgbClr val="F9705A"/>
                </a:solidFill>
                <a:latin typeface="UTM Avo"/>
              </a:rPr>
              <a:t> </a:t>
            </a:r>
            <a:r>
              <a:rPr lang="en-US" sz="3000" dirty="0" err="1">
                <a:solidFill>
                  <a:srgbClr val="F9705A"/>
                </a:solidFill>
                <a:latin typeface="UTM Avo"/>
              </a:rPr>
              <a:t>bảo</a:t>
            </a:r>
            <a:r>
              <a:rPr lang="en-US" sz="3000" dirty="0">
                <a:solidFill>
                  <a:srgbClr val="F9705A"/>
                </a:solidFill>
                <a:latin typeface="UTM Avo"/>
              </a:rPr>
              <a:t> </a:t>
            </a:r>
            <a:r>
              <a:rPr lang="en-US" sz="3000" dirty="0" err="1">
                <a:solidFill>
                  <a:srgbClr val="F9705A"/>
                </a:solidFill>
                <a:latin typeface="UTM Avo"/>
              </a:rPr>
              <a:t>vệ</a:t>
            </a:r>
            <a:r>
              <a:rPr lang="en-US" sz="3000" dirty="0">
                <a:solidFill>
                  <a:srgbClr val="F9705A"/>
                </a:solidFill>
                <a:latin typeface="UTM Avo"/>
              </a:rPr>
              <a:t> </a:t>
            </a:r>
            <a:r>
              <a:rPr lang="en-US" sz="3000" dirty="0" err="1">
                <a:solidFill>
                  <a:srgbClr val="F9705A"/>
                </a:solidFill>
                <a:latin typeface="UTM Avo"/>
              </a:rPr>
              <a:t>của</a:t>
            </a:r>
            <a:r>
              <a:rPr lang="en-US" sz="3000" dirty="0">
                <a:solidFill>
                  <a:srgbClr val="F9705A"/>
                </a:solidFill>
                <a:latin typeface="UTM Avo"/>
              </a:rPr>
              <a:t> </a:t>
            </a:r>
            <a:r>
              <a:rPr lang="en-US" sz="3000" dirty="0" err="1">
                <a:solidFill>
                  <a:srgbClr val="F9705A"/>
                </a:solidFill>
                <a:latin typeface="UTM Avo"/>
              </a:rPr>
              <a:t>công</a:t>
            </a:r>
            <a:r>
              <a:rPr lang="en-US" sz="3000" dirty="0">
                <a:solidFill>
                  <a:srgbClr val="F9705A"/>
                </a:solidFill>
                <a:latin typeface="UTM Avo"/>
              </a:rPr>
              <a:t>. </a:t>
            </a:r>
          </a:p>
          <a:p>
            <a:pPr>
              <a:lnSpc>
                <a:spcPts val="3750"/>
              </a:lnSpc>
            </a:pPr>
            <a:r>
              <a:rPr lang="en-US" sz="3000" dirty="0">
                <a:solidFill>
                  <a:srgbClr val="F9705A"/>
                </a:solidFill>
                <a:latin typeface="UTM Avo"/>
              </a:rPr>
              <a:t>- </a:t>
            </a:r>
            <a:r>
              <a:rPr lang="en-US" sz="3000" dirty="0" err="1">
                <a:solidFill>
                  <a:srgbClr val="F9705A"/>
                </a:solidFill>
                <a:latin typeface="UTM Avo"/>
              </a:rPr>
              <a:t>Kể</a:t>
            </a:r>
            <a:r>
              <a:rPr lang="en-US" sz="3000" dirty="0">
                <a:solidFill>
                  <a:srgbClr val="F9705A"/>
                </a:solidFill>
                <a:latin typeface="UTM Avo"/>
              </a:rPr>
              <a:t> </a:t>
            </a:r>
            <a:r>
              <a:rPr lang="en-US" sz="3000" dirty="0" err="1">
                <a:solidFill>
                  <a:srgbClr val="F9705A"/>
                </a:solidFill>
                <a:latin typeface="UTM Avo"/>
              </a:rPr>
              <a:t>thêm</a:t>
            </a:r>
            <a:r>
              <a:rPr lang="en-US" sz="3000" dirty="0">
                <a:solidFill>
                  <a:srgbClr val="F9705A"/>
                </a:solidFill>
                <a:latin typeface="UTM Avo"/>
              </a:rPr>
              <a:t> </a:t>
            </a:r>
            <a:r>
              <a:rPr lang="en-US" sz="3000" dirty="0" err="1">
                <a:solidFill>
                  <a:srgbClr val="F9705A"/>
                </a:solidFill>
                <a:latin typeface="UTM Avo"/>
              </a:rPr>
              <a:t>các</a:t>
            </a:r>
            <a:r>
              <a:rPr lang="en-US" sz="3000" dirty="0">
                <a:solidFill>
                  <a:srgbClr val="F9705A"/>
                </a:solidFill>
                <a:latin typeface="UTM Avo"/>
              </a:rPr>
              <a:t> </a:t>
            </a:r>
            <a:r>
              <a:rPr lang="en-US" sz="3000" dirty="0" err="1">
                <a:solidFill>
                  <a:srgbClr val="F9705A"/>
                </a:solidFill>
                <a:latin typeface="UTM Avo"/>
              </a:rPr>
              <a:t>biểu</a:t>
            </a:r>
            <a:r>
              <a:rPr lang="en-US" sz="3000" dirty="0">
                <a:solidFill>
                  <a:srgbClr val="F9705A"/>
                </a:solidFill>
                <a:latin typeface="UTM Avo"/>
              </a:rPr>
              <a:t> </a:t>
            </a:r>
            <a:r>
              <a:rPr lang="en-US" sz="3000" dirty="0" err="1">
                <a:solidFill>
                  <a:srgbClr val="F9705A"/>
                </a:solidFill>
                <a:latin typeface="UTM Avo"/>
              </a:rPr>
              <a:t>hiện</a:t>
            </a:r>
            <a:r>
              <a:rPr lang="en-US" sz="3000" dirty="0">
                <a:solidFill>
                  <a:srgbClr val="F9705A"/>
                </a:solidFill>
                <a:latin typeface="UTM Avo"/>
              </a:rPr>
              <a:t> </a:t>
            </a:r>
            <a:r>
              <a:rPr lang="en-US" sz="3000" dirty="0" err="1">
                <a:solidFill>
                  <a:srgbClr val="F9705A"/>
                </a:solidFill>
                <a:latin typeface="UTM Avo"/>
              </a:rPr>
              <a:t>của</a:t>
            </a:r>
            <a:r>
              <a:rPr lang="en-US" sz="3000" dirty="0">
                <a:solidFill>
                  <a:srgbClr val="F9705A"/>
                </a:solidFill>
                <a:latin typeface="UTM Avo"/>
              </a:rPr>
              <a:t> </a:t>
            </a:r>
            <a:r>
              <a:rPr lang="en-US" sz="3000" dirty="0" err="1">
                <a:solidFill>
                  <a:srgbClr val="F9705A"/>
                </a:solidFill>
                <a:latin typeface="UTM Avo"/>
              </a:rPr>
              <a:t>bảo</a:t>
            </a:r>
            <a:r>
              <a:rPr lang="en-US" sz="3000" dirty="0">
                <a:solidFill>
                  <a:srgbClr val="F9705A"/>
                </a:solidFill>
                <a:latin typeface="UTM Avo"/>
              </a:rPr>
              <a:t> </a:t>
            </a:r>
            <a:r>
              <a:rPr lang="en-US" sz="3000" dirty="0" err="1">
                <a:solidFill>
                  <a:srgbClr val="F9705A"/>
                </a:solidFill>
                <a:latin typeface="UTM Avo"/>
              </a:rPr>
              <a:t>vệ</a:t>
            </a:r>
            <a:r>
              <a:rPr lang="en-US" sz="3000" dirty="0">
                <a:solidFill>
                  <a:srgbClr val="F9705A"/>
                </a:solidFill>
                <a:latin typeface="UTM Avo"/>
              </a:rPr>
              <a:t> </a:t>
            </a:r>
            <a:r>
              <a:rPr lang="en-US" sz="3000" dirty="0" err="1">
                <a:solidFill>
                  <a:srgbClr val="F9705A"/>
                </a:solidFill>
                <a:latin typeface="UTM Avo"/>
              </a:rPr>
              <a:t>của</a:t>
            </a:r>
            <a:r>
              <a:rPr lang="en-US" sz="3000" dirty="0">
                <a:solidFill>
                  <a:srgbClr val="F9705A"/>
                </a:solidFill>
                <a:latin typeface="UTM Avo"/>
              </a:rPr>
              <a:t> </a:t>
            </a:r>
            <a:r>
              <a:rPr lang="en-US" sz="3000" dirty="0" err="1">
                <a:solidFill>
                  <a:srgbClr val="F9705A"/>
                </a:solidFill>
                <a:latin typeface="UTM Avo"/>
              </a:rPr>
              <a:t>công</a:t>
            </a:r>
            <a:r>
              <a:rPr lang="en-US" sz="3000" dirty="0">
                <a:solidFill>
                  <a:srgbClr val="F9705A"/>
                </a:solidFill>
                <a:latin typeface="UTM Avo"/>
              </a:rPr>
              <a:t> </a:t>
            </a:r>
            <a:r>
              <a:rPr lang="en-US" sz="3000" dirty="0" err="1">
                <a:solidFill>
                  <a:srgbClr val="F9705A"/>
                </a:solidFill>
                <a:latin typeface="UTM Avo"/>
              </a:rPr>
              <a:t>mà</a:t>
            </a:r>
            <a:r>
              <a:rPr lang="en-US" sz="3000" dirty="0">
                <a:solidFill>
                  <a:srgbClr val="F9705A"/>
                </a:solidFill>
                <a:latin typeface="UTM Avo"/>
              </a:rPr>
              <a:t> </a:t>
            </a:r>
            <a:r>
              <a:rPr lang="en-US" sz="3000" dirty="0" err="1">
                <a:solidFill>
                  <a:srgbClr val="F9705A"/>
                </a:solidFill>
                <a:latin typeface="UTM Avo"/>
              </a:rPr>
              <a:t>em</a:t>
            </a:r>
            <a:r>
              <a:rPr lang="en-US" sz="3000" dirty="0">
                <a:solidFill>
                  <a:srgbClr val="F9705A"/>
                </a:solidFill>
                <a:latin typeface="UTM Avo"/>
              </a:rPr>
              <a:t> </a:t>
            </a:r>
            <a:r>
              <a:rPr lang="en-US" sz="3000" dirty="0" err="1">
                <a:solidFill>
                  <a:srgbClr val="F9705A"/>
                </a:solidFill>
                <a:latin typeface="UTM Avo"/>
              </a:rPr>
              <a:t>biết</a:t>
            </a:r>
            <a:r>
              <a:rPr lang="en-US" sz="3000" dirty="0">
                <a:solidFill>
                  <a:srgbClr val="F9705A"/>
                </a:solidFill>
                <a:latin typeface="UTM Avo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333023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2993" t="-61988" r="-12993" b="-61988"/>
            </a:stretch>
          </a:blipFill>
        </p:spPr>
      </p:sp>
      <p:sp>
        <p:nvSpPr>
          <p:cNvPr id="3" name="Freeform 3"/>
          <p:cNvSpPr/>
          <p:nvPr/>
        </p:nvSpPr>
        <p:spPr>
          <a:xfrm rot="10034853" flipV="1">
            <a:off x="52749" y="-1691453"/>
            <a:ext cx="6257555" cy="5474420"/>
          </a:xfrm>
          <a:custGeom>
            <a:avLst/>
            <a:gdLst/>
            <a:ahLst/>
            <a:cxnLst/>
            <a:rect l="l" t="t" r="r" b="b"/>
            <a:pathLst>
              <a:path w="9386333" h="8211630">
                <a:moveTo>
                  <a:pt x="0" y="8211630"/>
                </a:moveTo>
                <a:lnTo>
                  <a:pt x="9386333" y="8211630"/>
                </a:lnTo>
                <a:lnTo>
                  <a:pt x="9386333" y="0"/>
                </a:lnTo>
                <a:lnTo>
                  <a:pt x="0" y="0"/>
                </a:lnTo>
                <a:lnTo>
                  <a:pt x="0" y="821163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10034853" flipV="1">
            <a:off x="8240427" y="-2259513"/>
            <a:ext cx="6257555" cy="5474420"/>
          </a:xfrm>
          <a:custGeom>
            <a:avLst/>
            <a:gdLst/>
            <a:ahLst/>
            <a:cxnLst/>
            <a:rect l="l" t="t" r="r" b="b"/>
            <a:pathLst>
              <a:path w="9386333" h="8211630">
                <a:moveTo>
                  <a:pt x="0" y="8211629"/>
                </a:moveTo>
                <a:lnTo>
                  <a:pt x="9386334" y="8211629"/>
                </a:lnTo>
                <a:lnTo>
                  <a:pt x="9386334" y="0"/>
                </a:lnTo>
                <a:lnTo>
                  <a:pt x="0" y="0"/>
                </a:lnTo>
                <a:lnTo>
                  <a:pt x="0" y="8211629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3199798" flipV="1">
            <a:off x="6536013" y="3019353"/>
            <a:ext cx="6257555" cy="5474420"/>
          </a:xfrm>
          <a:custGeom>
            <a:avLst/>
            <a:gdLst/>
            <a:ahLst/>
            <a:cxnLst/>
            <a:rect l="l" t="t" r="r" b="b"/>
            <a:pathLst>
              <a:path w="9386333" h="8211630">
                <a:moveTo>
                  <a:pt x="0" y="8211630"/>
                </a:moveTo>
                <a:lnTo>
                  <a:pt x="9386334" y="8211630"/>
                </a:lnTo>
                <a:lnTo>
                  <a:pt x="9386334" y="0"/>
                </a:lnTo>
                <a:lnTo>
                  <a:pt x="0" y="0"/>
                </a:lnTo>
                <a:lnTo>
                  <a:pt x="0" y="821163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237679" y="294141"/>
            <a:ext cx="11716643" cy="6269719"/>
            <a:chOff x="0" y="0"/>
            <a:chExt cx="4628797" cy="247692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628797" cy="2476926"/>
            </a:xfrm>
            <a:custGeom>
              <a:avLst/>
              <a:gdLst/>
              <a:ahLst/>
              <a:cxnLst/>
              <a:rect l="l" t="t" r="r" b="b"/>
              <a:pathLst>
                <a:path w="4628797" h="2476926">
                  <a:moveTo>
                    <a:pt x="22466" y="0"/>
                  </a:moveTo>
                  <a:lnTo>
                    <a:pt x="4606331" y="0"/>
                  </a:lnTo>
                  <a:cubicBezTo>
                    <a:pt x="4612289" y="0"/>
                    <a:pt x="4618004" y="2367"/>
                    <a:pt x="4622217" y="6580"/>
                  </a:cubicBezTo>
                  <a:cubicBezTo>
                    <a:pt x="4626430" y="10793"/>
                    <a:pt x="4628797" y="16508"/>
                    <a:pt x="4628797" y="22466"/>
                  </a:cubicBezTo>
                  <a:lnTo>
                    <a:pt x="4628797" y="2454460"/>
                  </a:lnTo>
                  <a:cubicBezTo>
                    <a:pt x="4628797" y="2460418"/>
                    <a:pt x="4626430" y="2466133"/>
                    <a:pt x="4622217" y="2470346"/>
                  </a:cubicBezTo>
                  <a:cubicBezTo>
                    <a:pt x="4618004" y="2474559"/>
                    <a:pt x="4612289" y="2476926"/>
                    <a:pt x="4606331" y="2476926"/>
                  </a:cubicBezTo>
                  <a:lnTo>
                    <a:pt x="22466" y="2476926"/>
                  </a:lnTo>
                  <a:cubicBezTo>
                    <a:pt x="16508" y="2476926"/>
                    <a:pt x="10793" y="2474559"/>
                    <a:pt x="6580" y="2470346"/>
                  </a:cubicBezTo>
                  <a:cubicBezTo>
                    <a:pt x="2367" y="2466133"/>
                    <a:pt x="0" y="2460418"/>
                    <a:pt x="0" y="2454460"/>
                  </a:cubicBezTo>
                  <a:lnTo>
                    <a:pt x="0" y="22466"/>
                  </a:lnTo>
                  <a:cubicBezTo>
                    <a:pt x="0" y="16508"/>
                    <a:pt x="2367" y="10793"/>
                    <a:pt x="6580" y="6580"/>
                  </a:cubicBezTo>
                  <a:cubicBezTo>
                    <a:pt x="10793" y="2367"/>
                    <a:pt x="16508" y="0"/>
                    <a:pt x="22466" y="0"/>
                  </a:cubicBezTo>
                  <a:close/>
                </a:path>
              </a:pathLst>
            </a:custGeom>
            <a:solidFill>
              <a:srgbClr val="FFEEC8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4628797" cy="2505501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494"/>
                </a:lnSpc>
              </a:pPr>
              <a:endParaRPr sz="1200"/>
            </a:p>
          </p:txBody>
        </p:sp>
      </p:grpSp>
      <p:sp>
        <p:nvSpPr>
          <p:cNvPr id="9" name="Freeform 9"/>
          <p:cNvSpPr/>
          <p:nvPr/>
        </p:nvSpPr>
        <p:spPr>
          <a:xfrm>
            <a:off x="7974731" y="3825000"/>
            <a:ext cx="3531469" cy="2970849"/>
          </a:xfrm>
          <a:custGeom>
            <a:avLst/>
            <a:gdLst/>
            <a:ahLst/>
            <a:cxnLst/>
            <a:rect l="l" t="t" r="r" b="b"/>
            <a:pathLst>
              <a:path w="5297204" h="4456273">
                <a:moveTo>
                  <a:pt x="0" y="0"/>
                </a:moveTo>
                <a:lnTo>
                  <a:pt x="5297204" y="0"/>
                </a:lnTo>
                <a:lnTo>
                  <a:pt x="5297204" y="4456273"/>
                </a:lnTo>
                <a:lnTo>
                  <a:pt x="0" y="445627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364605" y="685801"/>
            <a:ext cx="3928969" cy="2951303"/>
          </a:xfrm>
          <a:custGeom>
            <a:avLst/>
            <a:gdLst/>
            <a:ahLst/>
            <a:cxnLst/>
            <a:rect l="l" t="t" r="r" b="b"/>
            <a:pathLst>
              <a:path w="5893453" h="4426955">
                <a:moveTo>
                  <a:pt x="0" y="0"/>
                </a:moveTo>
                <a:lnTo>
                  <a:pt x="5893453" y="0"/>
                </a:lnTo>
                <a:lnTo>
                  <a:pt x="5893453" y="4426955"/>
                </a:lnTo>
                <a:lnTo>
                  <a:pt x="0" y="442695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b="-53368"/>
            </a:stretch>
          </a:blipFill>
        </p:spPr>
      </p:sp>
      <p:grpSp>
        <p:nvGrpSpPr>
          <p:cNvPr id="14" name="Group 14"/>
          <p:cNvGrpSpPr/>
          <p:nvPr/>
        </p:nvGrpSpPr>
        <p:grpSpPr>
          <a:xfrm>
            <a:off x="4627605" y="685801"/>
            <a:ext cx="3566359" cy="2951303"/>
            <a:chOff x="0" y="0"/>
            <a:chExt cx="7132719" cy="5902606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7132719" cy="2960254"/>
            </a:xfrm>
            <a:custGeom>
              <a:avLst/>
              <a:gdLst/>
              <a:ahLst/>
              <a:cxnLst/>
              <a:rect l="l" t="t" r="r" b="b"/>
              <a:pathLst>
                <a:path w="7132719" h="2960254">
                  <a:moveTo>
                    <a:pt x="0" y="0"/>
                  </a:moveTo>
                  <a:lnTo>
                    <a:pt x="7132719" y="0"/>
                  </a:lnTo>
                  <a:lnTo>
                    <a:pt x="7132719" y="2960254"/>
                  </a:lnTo>
                  <a:lnTo>
                    <a:pt x="0" y="29602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t="-176412" b="-1172"/>
              </a:stretch>
            </a:blipFill>
          </p:spPr>
        </p:sp>
        <p:sp>
          <p:nvSpPr>
            <p:cNvPr id="16" name="Freeform 16"/>
            <p:cNvSpPr/>
            <p:nvPr/>
          </p:nvSpPr>
          <p:spPr>
            <a:xfrm>
              <a:off x="0" y="2960254"/>
              <a:ext cx="7132719" cy="2942352"/>
            </a:xfrm>
            <a:custGeom>
              <a:avLst/>
              <a:gdLst/>
              <a:ahLst/>
              <a:cxnLst/>
              <a:rect l="l" t="t" r="r" b="b"/>
              <a:pathLst>
                <a:path w="7132719" h="2942352">
                  <a:moveTo>
                    <a:pt x="0" y="0"/>
                  </a:moveTo>
                  <a:lnTo>
                    <a:pt x="7132719" y="0"/>
                  </a:lnTo>
                  <a:lnTo>
                    <a:pt x="7132719" y="2942352"/>
                  </a:lnTo>
                  <a:lnTo>
                    <a:pt x="0" y="29423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t="-4960" b="-4960"/>
              </a:stretch>
            </a:blipFill>
          </p:spPr>
        </p:sp>
      </p:grpSp>
      <p:sp>
        <p:nvSpPr>
          <p:cNvPr id="17" name="TextBox 17"/>
          <p:cNvSpPr txBox="1"/>
          <p:nvPr/>
        </p:nvSpPr>
        <p:spPr>
          <a:xfrm>
            <a:off x="685800" y="3949824"/>
            <a:ext cx="6760441" cy="19492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50"/>
              </a:lnSpc>
            </a:pPr>
            <a:r>
              <a:rPr lang="en-US" sz="3000" dirty="0">
                <a:solidFill>
                  <a:srgbClr val="F9705A"/>
                </a:solidFill>
                <a:latin typeface="UTM Avo"/>
              </a:rPr>
              <a:t>- </a:t>
            </a:r>
            <a:r>
              <a:rPr lang="en-US" sz="3000" dirty="0" err="1">
                <a:solidFill>
                  <a:srgbClr val="F9705A"/>
                </a:solidFill>
                <a:latin typeface="UTM Avo"/>
              </a:rPr>
              <a:t>Hãy</a:t>
            </a:r>
            <a:r>
              <a:rPr lang="en-US" sz="3000" dirty="0">
                <a:solidFill>
                  <a:srgbClr val="F9705A"/>
                </a:solidFill>
                <a:latin typeface="UTM Avo"/>
              </a:rPr>
              <a:t> </a:t>
            </a:r>
            <a:r>
              <a:rPr lang="en-US" sz="3000" dirty="0" err="1">
                <a:solidFill>
                  <a:srgbClr val="F9705A"/>
                </a:solidFill>
                <a:latin typeface="UTM Avo"/>
              </a:rPr>
              <a:t>nêu</a:t>
            </a:r>
            <a:r>
              <a:rPr lang="en-US" sz="3000" dirty="0">
                <a:solidFill>
                  <a:srgbClr val="F9705A"/>
                </a:solidFill>
                <a:latin typeface="UTM Avo"/>
              </a:rPr>
              <a:t> </a:t>
            </a:r>
            <a:r>
              <a:rPr lang="en-US" sz="3000" dirty="0" err="1">
                <a:solidFill>
                  <a:srgbClr val="F9705A"/>
                </a:solidFill>
                <a:latin typeface="UTM Avo"/>
              </a:rPr>
              <a:t>các</a:t>
            </a:r>
            <a:r>
              <a:rPr lang="en-US" sz="3000" dirty="0">
                <a:solidFill>
                  <a:srgbClr val="F9705A"/>
                </a:solidFill>
                <a:latin typeface="UTM Avo"/>
              </a:rPr>
              <a:t> </a:t>
            </a:r>
            <a:r>
              <a:rPr lang="en-US" sz="3000" dirty="0" err="1">
                <a:solidFill>
                  <a:srgbClr val="F9705A"/>
                </a:solidFill>
                <a:latin typeface="UTM Avo"/>
              </a:rPr>
              <a:t>biểu</a:t>
            </a:r>
            <a:r>
              <a:rPr lang="en-US" sz="3000" dirty="0">
                <a:solidFill>
                  <a:srgbClr val="F9705A"/>
                </a:solidFill>
                <a:latin typeface="UTM Avo"/>
              </a:rPr>
              <a:t> </a:t>
            </a:r>
            <a:r>
              <a:rPr lang="en-US" sz="3000" dirty="0" err="1">
                <a:solidFill>
                  <a:srgbClr val="F9705A"/>
                </a:solidFill>
                <a:latin typeface="UTM Avo"/>
              </a:rPr>
              <a:t>hiện</a:t>
            </a:r>
            <a:r>
              <a:rPr lang="en-US" sz="3000" dirty="0">
                <a:solidFill>
                  <a:srgbClr val="F9705A"/>
                </a:solidFill>
                <a:latin typeface="UTM Avo"/>
              </a:rPr>
              <a:t> </a:t>
            </a:r>
            <a:r>
              <a:rPr lang="en-US" sz="3000" dirty="0" err="1">
                <a:solidFill>
                  <a:srgbClr val="F9705A"/>
                </a:solidFill>
                <a:latin typeface="UTM Avo"/>
              </a:rPr>
              <a:t>của</a:t>
            </a:r>
            <a:r>
              <a:rPr lang="en-US" sz="3000" dirty="0">
                <a:solidFill>
                  <a:srgbClr val="F9705A"/>
                </a:solidFill>
                <a:latin typeface="UTM Avo"/>
              </a:rPr>
              <a:t> </a:t>
            </a:r>
            <a:r>
              <a:rPr lang="en-US" sz="3000" dirty="0" err="1">
                <a:solidFill>
                  <a:srgbClr val="F9705A"/>
                </a:solidFill>
                <a:latin typeface="UTM Avo"/>
              </a:rPr>
              <a:t>bảo</a:t>
            </a:r>
            <a:r>
              <a:rPr lang="en-US" sz="3000" dirty="0">
                <a:solidFill>
                  <a:srgbClr val="F9705A"/>
                </a:solidFill>
                <a:latin typeface="UTM Avo"/>
              </a:rPr>
              <a:t> </a:t>
            </a:r>
            <a:r>
              <a:rPr lang="en-US" sz="3000" dirty="0" err="1">
                <a:solidFill>
                  <a:srgbClr val="F9705A"/>
                </a:solidFill>
                <a:latin typeface="UTM Avo"/>
              </a:rPr>
              <a:t>vệ</a:t>
            </a:r>
            <a:r>
              <a:rPr lang="en-US" sz="3000" dirty="0">
                <a:solidFill>
                  <a:srgbClr val="F9705A"/>
                </a:solidFill>
                <a:latin typeface="UTM Avo"/>
              </a:rPr>
              <a:t> </a:t>
            </a:r>
            <a:r>
              <a:rPr lang="en-US" sz="3000" dirty="0" err="1">
                <a:solidFill>
                  <a:srgbClr val="F9705A"/>
                </a:solidFill>
                <a:latin typeface="UTM Avo"/>
              </a:rPr>
              <a:t>của</a:t>
            </a:r>
            <a:r>
              <a:rPr lang="en-US" sz="3000" dirty="0">
                <a:solidFill>
                  <a:srgbClr val="F9705A"/>
                </a:solidFill>
                <a:latin typeface="UTM Avo"/>
              </a:rPr>
              <a:t> </a:t>
            </a:r>
            <a:r>
              <a:rPr lang="en-US" sz="3000" dirty="0" err="1">
                <a:solidFill>
                  <a:srgbClr val="F9705A"/>
                </a:solidFill>
                <a:latin typeface="UTM Avo"/>
              </a:rPr>
              <a:t>công</a:t>
            </a:r>
            <a:r>
              <a:rPr lang="en-US" sz="3000" dirty="0">
                <a:solidFill>
                  <a:srgbClr val="F9705A"/>
                </a:solidFill>
                <a:latin typeface="UTM Avo"/>
              </a:rPr>
              <a:t>. </a:t>
            </a:r>
          </a:p>
          <a:p>
            <a:pPr>
              <a:lnSpc>
                <a:spcPts val="3750"/>
              </a:lnSpc>
            </a:pPr>
            <a:r>
              <a:rPr lang="en-US" sz="3000" dirty="0">
                <a:solidFill>
                  <a:srgbClr val="F9705A"/>
                </a:solidFill>
                <a:latin typeface="UTM Avo"/>
              </a:rPr>
              <a:t>- </a:t>
            </a:r>
            <a:r>
              <a:rPr lang="en-US" sz="3000" dirty="0" err="1">
                <a:solidFill>
                  <a:srgbClr val="F9705A"/>
                </a:solidFill>
                <a:latin typeface="UTM Avo"/>
              </a:rPr>
              <a:t>Kể</a:t>
            </a:r>
            <a:r>
              <a:rPr lang="en-US" sz="3000" dirty="0">
                <a:solidFill>
                  <a:srgbClr val="F9705A"/>
                </a:solidFill>
                <a:latin typeface="UTM Avo"/>
              </a:rPr>
              <a:t> </a:t>
            </a:r>
            <a:r>
              <a:rPr lang="en-US" sz="3000" dirty="0" err="1">
                <a:solidFill>
                  <a:srgbClr val="F9705A"/>
                </a:solidFill>
                <a:latin typeface="UTM Avo"/>
              </a:rPr>
              <a:t>thêm</a:t>
            </a:r>
            <a:r>
              <a:rPr lang="en-US" sz="3000" dirty="0">
                <a:solidFill>
                  <a:srgbClr val="F9705A"/>
                </a:solidFill>
                <a:latin typeface="UTM Avo"/>
              </a:rPr>
              <a:t> </a:t>
            </a:r>
            <a:r>
              <a:rPr lang="en-US" sz="3000" dirty="0" err="1">
                <a:solidFill>
                  <a:srgbClr val="F9705A"/>
                </a:solidFill>
                <a:latin typeface="UTM Avo"/>
              </a:rPr>
              <a:t>các</a:t>
            </a:r>
            <a:r>
              <a:rPr lang="en-US" sz="3000" dirty="0">
                <a:solidFill>
                  <a:srgbClr val="F9705A"/>
                </a:solidFill>
                <a:latin typeface="UTM Avo"/>
              </a:rPr>
              <a:t> </a:t>
            </a:r>
            <a:r>
              <a:rPr lang="en-US" sz="3000" dirty="0" err="1">
                <a:solidFill>
                  <a:srgbClr val="F9705A"/>
                </a:solidFill>
                <a:latin typeface="UTM Avo"/>
              </a:rPr>
              <a:t>biểu</a:t>
            </a:r>
            <a:r>
              <a:rPr lang="en-US" sz="3000" dirty="0">
                <a:solidFill>
                  <a:srgbClr val="F9705A"/>
                </a:solidFill>
                <a:latin typeface="UTM Avo"/>
              </a:rPr>
              <a:t> </a:t>
            </a:r>
            <a:r>
              <a:rPr lang="en-US" sz="3000" dirty="0" err="1">
                <a:solidFill>
                  <a:srgbClr val="F9705A"/>
                </a:solidFill>
                <a:latin typeface="UTM Avo"/>
              </a:rPr>
              <a:t>hiện</a:t>
            </a:r>
            <a:r>
              <a:rPr lang="en-US" sz="3000" dirty="0">
                <a:solidFill>
                  <a:srgbClr val="F9705A"/>
                </a:solidFill>
                <a:latin typeface="UTM Avo"/>
              </a:rPr>
              <a:t> </a:t>
            </a:r>
            <a:r>
              <a:rPr lang="en-US" sz="3000" dirty="0" err="1">
                <a:solidFill>
                  <a:srgbClr val="F9705A"/>
                </a:solidFill>
                <a:latin typeface="UTM Avo"/>
              </a:rPr>
              <a:t>của</a:t>
            </a:r>
            <a:r>
              <a:rPr lang="en-US" sz="3000" dirty="0">
                <a:solidFill>
                  <a:srgbClr val="F9705A"/>
                </a:solidFill>
                <a:latin typeface="UTM Avo"/>
              </a:rPr>
              <a:t> </a:t>
            </a:r>
            <a:r>
              <a:rPr lang="en-US" sz="3000" dirty="0" err="1">
                <a:solidFill>
                  <a:srgbClr val="F9705A"/>
                </a:solidFill>
                <a:latin typeface="UTM Avo"/>
              </a:rPr>
              <a:t>bảo</a:t>
            </a:r>
            <a:r>
              <a:rPr lang="en-US" sz="3000" dirty="0">
                <a:solidFill>
                  <a:srgbClr val="F9705A"/>
                </a:solidFill>
                <a:latin typeface="UTM Avo"/>
              </a:rPr>
              <a:t> </a:t>
            </a:r>
            <a:r>
              <a:rPr lang="en-US" sz="3000" dirty="0" err="1">
                <a:solidFill>
                  <a:srgbClr val="F9705A"/>
                </a:solidFill>
                <a:latin typeface="UTM Avo"/>
              </a:rPr>
              <a:t>vệ</a:t>
            </a:r>
            <a:r>
              <a:rPr lang="en-US" sz="3000" dirty="0">
                <a:solidFill>
                  <a:srgbClr val="F9705A"/>
                </a:solidFill>
                <a:latin typeface="UTM Avo"/>
              </a:rPr>
              <a:t> </a:t>
            </a:r>
            <a:r>
              <a:rPr lang="en-US" sz="3000" dirty="0" err="1">
                <a:solidFill>
                  <a:srgbClr val="F9705A"/>
                </a:solidFill>
                <a:latin typeface="UTM Avo"/>
              </a:rPr>
              <a:t>của</a:t>
            </a:r>
            <a:r>
              <a:rPr lang="en-US" sz="3000" dirty="0">
                <a:solidFill>
                  <a:srgbClr val="F9705A"/>
                </a:solidFill>
                <a:latin typeface="UTM Avo"/>
              </a:rPr>
              <a:t> </a:t>
            </a:r>
            <a:r>
              <a:rPr lang="en-US" sz="3000" dirty="0" err="1">
                <a:solidFill>
                  <a:srgbClr val="F9705A"/>
                </a:solidFill>
                <a:latin typeface="UTM Avo"/>
              </a:rPr>
              <a:t>công</a:t>
            </a:r>
            <a:r>
              <a:rPr lang="en-US" sz="3000" dirty="0">
                <a:solidFill>
                  <a:srgbClr val="F9705A"/>
                </a:solidFill>
                <a:latin typeface="UTM Avo"/>
              </a:rPr>
              <a:t> </a:t>
            </a:r>
            <a:r>
              <a:rPr lang="en-US" sz="3000" dirty="0" err="1">
                <a:solidFill>
                  <a:srgbClr val="F9705A"/>
                </a:solidFill>
                <a:latin typeface="UTM Avo"/>
              </a:rPr>
              <a:t>mà</a:t>
            </a:r>
            <a:r>
              <a:rPr lang="en-US" sz="3000" dirty="0">
                <a:solidFill>
                  <a:srgbClr val="F9705A"/>
                </a:solidFill>
                <a:latin typeface="UTM Avo"/>
              </a:rPr>
              <a:t> </a:t>
            </a:r>
            <a:r>
              <a:rPr lang="en-US" sz="3000" dirty="0" err="1">
                <a:solidFill>
                  <a:srgbClr val="F9705A"/>
                </a:solidFill>
                <a:latin typeface="UTM Avo"/>
              </a:rPr>
              <a:t>em</a:t>
            </a:r>
            <a:r>
              <a:rPr lang="en-US" sz="3000" dirty="0">
                <a:solidFill>
                  <a:srgbClr val="F9705A"/>
                </a:solidFill>
                <a:latin typeface="UTM Avo"/>
              </a:rPr>
              <a:t> </a:t>
            </a:r>
            <a:r>
              <a:rPr lang="en-US" sz="3000" dirty="0" err="1">
                <a:solidFill>
                  <a:srgbClr val="F9705A"/>
                </a:solidFill>
                <a:latin typeface="UTM Avo"/>
              </a:rPr>
              <a:t>biết</a:t>
            </a:r>
            <a:r>
              <a:rPr lang="en-US" sz="3000" dirty="0">
                <a:solidFill>
                  <a:srgbClr val="F9705A"/>
                </a:solidFill>
                <a:latin typeface="UTM Avo"/>
              </a:rPr>
              <a:t>. 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42101" y="1738141"/>
            <a:ext cx="3174259" cy="1930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384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2993" t="-61988" r="-12993" b="-61988"/>
            </a:stretch>
          </a:blipFill>
        </p:spPr>
      </p:sp>
      <p:sp>
        <p:nvSpPr>
          <p:cNvPr id="3" name="Freeform 3"/>
          <p:cNvSpPr/>
          <p:nvPr/>
        </p:nvSpPr>
        <p:spPr>
          <a:xfrm rot="10034853" flipV="1">
            <a:off x="52749" y="-1691453"/>
            <a:ext cx="6257555" cy="5474420"/>
          </a:xfrm>
          <a:custGeom>
            <a:avLst/>
            <a:gdLst/>
            <a:ahLst/>
            <a:cxnLst/>
            <a:rect l="l" t="t" r="r" b="b"/>
            <a:pathLst>
              <a:path w="9386333" h="8211630">
                <a:moveTo>
                  <a:pt x="0" y="8211630"/>
                </a:moveTo>
                <a:lnTo>
                  <a:pt x="9386333" y="8211630"/>
                </a:lnTo>
                <a:lnTo>
                  <a:pt x="9386333" y="0"/>
                </a:lnTo>
                <a:lnTo>
                  <a:pt x="0" y="0"/>
                </a:lnTo>
                <a:lnTo>
                  <a:pt x="0" y="821163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10034853" flipV="1">
            <a:off x="8240427" y="-2259513"/>
            <a:ext cx="6257555" cy="5474420"/>
          </a:xfrm>
          <a:custGeom>
            <a:avLst/>
            <a:gdLst/>
            <a:ahLst/>
            <a:cxnLst/>
            <a:rect l="l" t="t" r="r" b="b"/>
            <a:pathLst>
              <a:path w="9386333" h="8211630">
                <a:moveTo>
                  <a:pt x="0" y="8211629"/>
                </a:moveTo>
                <a:lnTo>
                  <a:pt x="9386334" y="8211629"/>
                </a:lnTo>
                <a:lnTo>
                  <a:pt x="9386334" y="0"/>
                </a:lnTo>
                <a:lnTo>
                  <a:pt x="0" y="0"/>
                </a:lnTo>
                <a:lnTo>
                  <a:pt x="0" y="8211629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3199798" flipV="1">
            <a:off x="6536013" y="3019353"/>
            <a:ext cx="6257555" cy="5474420"/>
          </a:xfrm>
          <a:custGeom>
            <a:avLst/>
            <a:gdLst/>
            <a:ahLst/>
            <a:cxnLst/>
            <a:rect l="l" t="t" r="r" b="b"/>
            <a:pathLst>
              <a:path w="9386333" h="8211630">
                <a:moveTo>
                  <a:pt x="0" y="8211630"/>
                </a:moveTo>
                <a:lnTo>
                  <a:pt x="9386334" y="8211630"/>
                </a:lnTo>
                <a:lnTo>
                  <a:pt x="9386334" y="0"/>
                </a:lnTo>
                <a:lnTo>
                  <a:pt x="0" y="0"/>
                </a:lnTo>
                <a:lnTo>
                  <a:pt x="0" y="821163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237679" y="294141"/>
            <a:ext cx="11716643" cy="6269719"/>
            <a:chOff x="0" y="0"/>
            <a:chExt cx="4628797" cy="247692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628797" cy="2476926"/>
            </a:xfrm>
            <a:custGeom>
              <a:avLst/>
              <a:gdLst/>
              <a:ahLst/>
              <a:cxnLst/>
              <a:rect l="l" t="t" r="r" b="b"/>
              <a:pathLst>
                <a:path w="4628797" h="2476926">
                  <a:moveTo>
                    <a:pt x="22466" y="0"/>
                  </a:moveTo>
                  <a:lnTo>
                    <a:pt x="4606331" y="0"/>
                  </a:lnTo>
                  <a:cubicBezTo>
                    <a:pt x="4612289" y="0"/>
                    <a:pt x="4618004" y="2367"/>
                    <a:pt x="4622217" y="6580"/>
                  </a:cubicBezTo>
                  <a:cubicBezTo>
                    <a:pt x="4626430" y="10793"/>
                    <a:pt x="4628797" y="16508"/>
                    <a:pt x="4628797" y="22466"/>
                  </a:cubicBezTo>
                  <a:lnTo>
                    <a:pt x="4628797" y="2454460"/>
                  </a:lnTo>
                  <a:cubicBezTo>
                    <a:pt x="4628797" y="2460418"/>
                    <a:pt x="4626430" y="2466133"/>
                    <a:pt x="4622217" y="2470346"/>
                  </a:cubicBezTo>
                  <a:cubicBezTo>
                    <a:pt x="4618004" y="2474559"/>
                    <a:pt x="4612289" y="2476926"/>
                    <a:pt x="4606331" y="2476926"/>
                  </a:cubicBezTo>
                  <a:lnTo>
                    <a:pt x="22466" y="2476926"/>
                  </a:lnTo>
                  <a:cubicBezTo>
                    <a:pt x="16508" y="2476926"/>
                    <a:pt x="10793" y="2474559"/>
                    <a:pt x="6580" y="2470346"/>
                  </a:cubicBezTo>
                  <a:cubicBezTo>
                    <a:pt x="2367" y="2466133"/>
                    <a:pt x="0" y="2460418"/>
                    <a:pt x="0" y="2454460"/>
                  </a:cubicBezTo>
                  <a:lnTo>
                    <a:pt x="0" y="22466"/>
                  </a:lnTo>
                  <a:cubicBezTo>
                    <a:pt x="0" y="16508"/>
                    <a:pt x="2367" y="10793"/>
                    <a:pt x="6580" y="6580"/>
                  </a:cubicBezTo>
                  <a:cubicBezTo>
                    <a:pt x="10793" y="2367"/>
                    <a:pt x="16508" y="0"/>
                    <a:pt x="22466" y="0"/>
                  </a:cubicBezTo>
                  <a:close/>
                </a:path>
              </a:pathLst>
            </a:custGeom>
            <a:solidFill>
              <a:srgbClr val="FFEEC8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4628797" cy="2505501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494"/>
                </a:lnSpc>
              </a:pPr>
              <a:endParaRPr sz="1200"/>
            </a:p>
          </p:txBody>
        </p:sp>
      </p:grpSp>
      <p:sp>
        <p:nvSpPr>
          <p:cNvPr id="9" name="Freeform 9"/>
          <p:cNvSpPr/>
          <p:nvPr/>
        </p:nvSpPr>
        <p:spPr>
          <a:xfrm>
            <a:off x="925444" y="952772"/>
            <a:ext cx="2266241" cy="5770521"/>
          </a:xfrm>
          <a:custGeom>
            <a:avLst/>
            <a:gdLst/>
            <a:ahLst/>
            <a:cxnLst/>
            <a:rect l="l" t="t" r="r" b="b"/>
            <a:pathLst>
              <a:path w="3399362" h="8655782">
                <a:moveTo>
                  <a:pt x="0" y="0"/>
                </a:moveTo>
                <a:lnTo>
                  <a:pt x="3399362" y="0"/>
                </a:lnTo>
                <a:lnTo>
                  <a:pt x="3399362" y="8655782"/>
                </a:lnTo>
                <a:lnTo>
                  <a:pt x="0" y="865578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13" name="Group 12"/>
          <p:cNvGrpSpPr/>
          <p:nvPr/>
        </p:nvGrpSpPr>
        <p:grpSpPr>
          <a:xfrm>
            <a:off x="4024802" y="3955691"/>
            <a:ext cx="6959422" cy="2087827"/>
            <a:chOff x="6037202" y="5933537"/>
            <a:chExt cx="10439133" cy="3131740"/>
          </a:xfrm>
        </p:grpSpPr>
        <p:sp>
          <p:nvSpPr>
            <p:cNvPr id="10" name="Freeform 10"/>
            <p:cNvSpPr/>
            <p:nvPr/>
          </p:nvSpPr>
          <p:spPr>
            <a:xfrm>
              <a:off x="6037202" y="5933537"/>
              <a:ext cx="10439133" cy="3131740"/>
            </a:xfrm>
            <a:custGeom>
              <a:avLst/>
              <a:gdLst/>
              <a:ahLst/>
              <a:cxnLst/>
              <a:rect l="l" t="t" r="r" b="b"/>
              <a:pathLst>
                <a:path w="10439133" h="3131740">
                  <a:moveTo>
                    <a:pt x="0" y="0"/>
                  </a:moveTo>
                  <a:lnTo>
                    <a:pt x="10439133" y="0"/>
                  </a:lnTo>
                  <a:lnTo>
                    <a:pt x="10439133" y="3131740"/>
                  </a:lnTo>
                  <a:lnTo>
                    <a:pt x="0" y="31317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=""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TextBox 11"/>
            <p:cNvSpPr txBox="1"/>
            <p:nvPr/>
          </p:nvSpPr>
          <p:spPr>
            <a:xfrm>
              <a:off x="6778802" y="6418637"/>
              <a:ext cx="9529679" cy="20390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334"/>
                </a:lnSpc>
              </a:pPr>
              <a:r>
                <a:rPr lang="en-US" sz="3334">
                  <a:solidFill>
                    <a:srgbClr val="F9705A"/>
                  </a:solidFill>
                  <a:latin typeface="UTM Avo Bold"/>
                </a:rPr>
                <a:t>a. Dũng đã ngăn không cho các bạn vẽ bậy lên bàn học </a:t>
              </a:r>
            </a:p>
          </p:txBody>
        </p:sp>
      </p:grpSp>
      <p:sp>
        <p:nvSpPr>
          <p:cNvPr id="12" name="Freeform 12"/>
          <p:cNvSpPr/>
          <p:nvPr/>
        </p:nvSpPr>
        <p:spPr>
          <a:xfrm>
            <a:off x="3729543" y="685800"/>
            <a:ext cx="7142778" cy="3069476"/>
          </a:xfrm>
          <a:custGeom>
            <a:avLst/>
            <a:gdLst/>
            <a:ahLst/>
            <a:cxnLst/>
            <a:rect l="l" t="t" r="r" b="b"/>
            <a:pathLst>
              <a:path w="10714167" h="4604214">
                <a:moveTo>
                  <a:pt x="0" y="0"/>
                </a:moveTo>
                <a:lnTo>
                  <a:pt x="10714167" y="0"/>
                </a:lnTo>
                <a:lnTo>
                  <a:pt x="10714167" y="4604214"/>
                </a:lnTo>
                <a:lnTo>
                  <a:pt x="0" y="4604214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b="-168085"/>
            </a:stretch>
          </a:blipFill>
        </p:spPr>
      </p:sp>
    </p:spTree>
    <p:extLst>
      <p:ext uri="{BB962C8B-B14F-4D97-AF65-F5344CB8AC3E}">
        <p14:creationId xmlns:p14="http://schemas.microsoft.com/office/powerpoint/2010/main" val="3801883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2993" t="-61988" r="-12993" b="-61988"/>
            </a:stretch>
          </a:blipFill>
        </p:spPr>
      </p:sp>
      <p:sp>
        <p:nvSpPr>
          <p:cNvPr id="3" name="Freeform 3"/>
          <p:cNvSpPr/>
          <p:nvPr/>
        </p:nvSpPr>
        <p:spPr>
          <a:xfrm rot="10034853" flipV="1">
            <a:off x="52749" y="-1691453"/>
            <a:ext cx="6257555" cy="5474420"/>
          </a:xfrm>
          <a:custGeom>
            <a:avLst/>
            <a:gdLst/>
            <a:ahLst/>
            <a:cxnLst/>
            <a:rect l="l" t="t" r="r" b="b"/>
            <a:pathLst>
              <a:path w="9386333" h="8211630">
                <a:moveTo>
                  <a:pt x="0" y="8211630"/>
                </a:moveTo>
                <a:lnTo>
                  <a:pt x="9386333" y="8211630"/>
                </a:lnTo>
                <a:lnTo>
                  <a:pt x="9386333" y="0"/>
                </a:lnTo>
                <a:lnTo>
                  <a:pt x="0" y="0"/>
                </a:lnTo>
                <a:lnTo>
                  <a:pt x="0" y="821163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10034853" flipV="1">
            <a:off x="8240427" y="-2259513"/>
            <a:ext cx="6257555" cy="5474420"/>
          </a:xfrm>
          <a:custGeom>
            <a:avLst/>
            <a:gdLst/>
            <a:ahLst/>
            <a:cxnLst/>
            <a:rect l="l" t="t" r="r" b="b"/>
            <a:pathLst>
              <a:path w="9386333" h="8211630">
                <a:moveTo>
                  <a:pt x="0" y="8211629"/>
                </a:moveTo>
                <a:lnTo>
                  <a:pt x="9386334" y="8211629"/>
                </a:lnTo>
                <a:lnTo>
                  <a:pt x="9386334" y="0"/>
                </a:lnTo>
                <a:lnTo>
                  <a:pt x="0" y="0"/>
                </a:lnTo>
                <a:lnTo>
                  <a:pt x="0" y="8211629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3199798" flipV="1">
            <a:off x="6536013" y="3019353"/>
            <a:ext cx="6257555" cy="5474420"/>
          </a:xfrm>
          <a:custGeom>
            <a:avLst/>
            <a:gdLst/>
            <a:ahLst/>
            <a:cxnLst/>
            <a:rect l="l" t="t" r="r" b="b"/>
            <a:pathLst>
              <a:path w="9386333" h="8211630">
                <a:moveTo>
                  <a:pt x="0" y="8211630"/>
                </a:moveTo>
                <a:lnTo>
                  <a:pt x="9386334" y="8211630"/>
                </a:lnTo>
                <a:lnTo>
                  <a:pt x="9386334" y="0"/>
                </a:lnTo>
                <a:lnTo>
                  <a:pt x="0" y="0"/>
                </a:lnTo>
                <a:lnTo>
                  <a:pt x="0" y="821163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237679" y="294141"/>
            <a:ext cx="11716643" cy="6269719"/>
            <a:chOff x="0" y="0"/>
            <a:chExt cx="4628797" cy="247692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628797" cy="2476926"/>
            </a:xfrm>
            <a:custGeom>
              <a:avLst/>
              <a:gdLst/>
              <a:ahLst/>
              <a:cxnLst/>
              <a:rect l="l" t="t" r="r" b="b"/>
              <a:pathLst>
                <a:path w="4628797" h="2476926">
                  <a:moveTo>
                    <a:pt x="22466" y="0"/>
                  </a:moveTo>
                  <a:lnTo>
                    <a:pt x="4606331" y="0"/>
                  </a:lnTo>
                  <a:cubicBezTo>
                    <a:pt x="4612289" y="0"/>
                    <a:pt x="4618004" y="2367"/>
                    <a:pt x="4622217" y="6580"/>
                  </a:cubicBezTo>
                  <a:cubicBezTo>
                    <a:pt x="4626430" y="10793"/>
                    <a:pt x="4628797" y="16508"/>
                    <a:pt x="4628797" y="22466"/>
                  </a:cubicBezTo>
                  <a:lnTo>
                    <a:pt x="4628797" y="2454460"/>
                  </a:lnTo>
                  <a:cubicBezTo>
                    <a:pt x="4628797" y="2460418"/>
                    <a:pt x="4626430" y="2466133"/>
                    <a:pt x="4622217" y="2470346"/>
                  </a:cubicBezTo>
                  <a:cubicBezTo>
                    <a:pt x="4618004" y="2474559"/>
                    <a:pt x="4612289" y="2476926"/>
                    <a:pt x="4606331" y="2476926"/>
                  </a:cubicBezTo>
                  <a:lnTo>
                    <a:pt x="22466" y="2476926"/>
                  </a:lnTo>
                  <a:cubicBezTo>
                    <a:pt x="16508" y="2476926"/>
                    <a:pt x="10793" y="2474559"/>
                    <a:pt x="6580" y="2470346"/>
                  </a:cubicBezTo>
                  <a:cubicBezTo>
                    <a:pt x="2367" y="2466133"/>
                    <a:pt x="0" y="2460418"/>
                    <a:pt x="0" y="2454460"/>
                  </a:cubicBezTo>
                  <a:lnTo>
                    <a:pt x="0" y="22466"/>
                  </a:lnTo>
                  <a:cubicBezTo>
                    <a:pt x="0" y="16508"/>
                    <a:pt x="2367" y="10793"/>
                    <a:pt x="6580" y="6580"/>
                  </a:cubicBezTo>
                  <a:cubicBezTo>
                    <a:pt x="10793" y="2367"/>
                    <a:pt x="16508" y="0"/>
                    <a:pt x="22466" y="0"/>
                  </a:cubicBezTo>
                  <a:close/>
                </a:path>
              </a:pathLst>
            </a:custGeom>
            <a:solidFill>
              <a:srgbClr val="FFEEC8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4628797" cy="2505501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494"/>
                </a:lnSpc>
              </a:pPr>
              <a:endParaRPr sz="1200"/>
            </a:p>
          </p:txBody>
        </p:sp>
      </p:grpSp>
      <p:sp>
        <p:nvSpPr>
          <p:cNvPr id="9" name="Freeform 9"/>
          <p:cNvSpPr/>
          <p:nvPr/>
        </p:nvSpPr>
        <p:spPr>
          <a:xfrm flipH="1">
            <a:off x="8531670" y="952770"/>
            <a:ext cx="2266241" cy="5770521"/>
          </a:xfrm>
          <a:custGeom>
            <a:avLst/>
            <a:gdLst/>
            <a:ahLst/>
            <a:cxnLst/>
            <a:rect l="l" t="t" r="r" b="b"/>
            <a:pathLst>
              <a:path w="3399362" h="8655782">
                <a:moveTo>
                  <a:pt x="3399362" y="0"/>
                </a:moveTo>
                <a:lnTo>
                  <a:pt x="0" y="0"/>
                </a:lnTo>
                <a:lnTo>
                  <a:pt x="0" y="8655782"/>
                </a:lnTo>
                <a:lnTo>
                  <a:pt x="3399362" y="8655782"/>
                </a:lnTo>
                <a:lnTo>
                  <a:pt x="3399362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13" name="Group 12"/>
          <p:cNvGrpSpPr/>
          <p:nvPr/>
        </p:nvGrpSpPr>
        <p:grpSpPr>
          <a:xfrm>
            <a:off x="1017819" y="3716750"/>
            <a:ext cx="7758543" cy="2327563"/>
            <a:chOff x="1526729" y="5575125"/>
            <a:chExt cx="11637814" cy="3491344"/>
          </a:xfrm>
        </p:grpSpPr>
        <p:sp>
          <p:nvSpPr>
            <p:cNvPr id="10" name="Freeform 10"/>
            <p:cNvSpPr/>
            <p:nvPr/>
          </p:nvSpPr>
          <p:spPr>
            <a:xfrm flipH="1">
              <a:off x="1526729" y="5575125"/>
              <a:ext cx="11637814" cy="3491344"/>
            </a:xfrm>
            <a:custGeom>
              <a:avLst/>
              <a:gdLst/>
              <a:ahLst/>
              <a:cxnLst/>
              <a:rect l="l" t="t" r="r" b="b"/>
              <a:pathLst>
                <a:path w="11637814" h="3491344">
                  <a:moveTo>
                    <a:pt x="11637814" y="0"/>
                  </a:moveTo>
                  <a:lnTo>
                    <a:pt x="0" y="0"/>
                  </a:lnTo>
                  <a:lnTo>
                    <a:pt x="0" y="3491344"/>
                  </a:lnTo>
                  <a:lnTo>
                    <a:pt x="11637814" y="3491344"/>
                  </a:lnTo>
                  <a:lnTo>
                    <a:pt x="11637814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=""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TextBox 11"/>
            <p:cNvSpPr txBox="1"/>
            <p:nvPr/>
          </p:nvSpPr>
          <p:spPr>
            <a:xfrm>
              <a:off x="1921370" y="5731392"/>
              <a:ext cx="9985282" cy="20390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334"/>
                </a:lnSpc>
              </a:pPr>
              <a:r>
                <a:rPr lang="en-US" sz="3334" dirty="0">
                  <a:solidFill>
                    <a:srgbClr val="F9705A"/>
                  </a:solidFill>
                  <a:latin typeface="UTM Avo Bold"/>
                </a:rPr>
                <a:t>b. </a:t>
              </a:r>
              <a:r>
                <a:rPr lang="en-US" sz="3334" dirty="0" err="1">
                  <a:solidFill>
                    <a:srgbClr val="F9705A"/>
                  </a:solidFill>
                  <a:latin typeface="UTM Avo Bold"/>
                </a:rPr>
                <a:t>Các</a:t>
              </a:r>
              <a:r>
                <a:rPr lang="en-US" sz="3334" dirty="0">
                  <a:solidFill>
                    <a:srgbClr val="F9705A"/>
                  </a:solidFill>
                  <a:latin typeface="UTM Avo Bold"/>
                </a:rPr>
                <a:t> </a:t>
              </a:r>
              <a:r>
                <a:rPr lang="en-US" sz="3334" dirty="0" err="1">
                  <a:solidFill>
                    <a:srgbClr val="F9705A"/>
                  </a:solidFill>
                  <a:latin typeface="UTM Avo Bold"/>
                </a:rPr>
                <a:t>bạn</a:t>
              </a:r>
              <a:r>
                <a:rPr lang="en-US" sz="3334" dirty="0">
                  <a:solidFill>
                    <a:srgbClr val="F9705A"/>
                  </a:solidFill>
                  <a:latin typeface="UTM Avo Bold"/>
                </a:rPr>
                <a:t> </a:t>
              </a:r>
              <a:r>
                <a:rPr lang="en-US" sz="3334" dirty="0" err="1">
                  <a:solidFill>
                    <a:srgbClr val="F9705A"/>
                  </a:solidFill>
                  <a:latin typeface="UTM Avo Bold"/>
                </a:rPr>
                <a:t>cùng</a:t>
              </a:r>
              <a:r>
                <a:rPr lang="en-US" sz="3334" dirty="0">
                  <a:solidFill>
                    <a:srgbClr val="F9705A"/>
                  </a:solidFill>
                  <a:latin typeface="UTM Avo Bold"/>
                </a:rPr>
                <a:t> </a:t>
              </a:r>
              <a:r>
                <a:rPr lang="en-US" sz="3334" dirty="0" err="1">
                  <a:solidFill>
                    <a:srgbClr val="F9705A"/>
                  </a:solidFill>
                  <a:latin typeface="UTM Avo Bold"/>
                </a:rPr>
                <a:t>nhau</a:t>
              </a:r>
              <a:r>
                <a:rPr lang="en-US" sz="3334" dirty="0">
                  <a:solidFill>
                    <a:srgbClr val="F9705A"/>
                  </a:solidFill>
                  <a:latin typeface="UTM Avo Bold"/>
                </a:rPr>
                <a:t> </a:t>
              </a:r>
              <a:r>
                <a:rPr lang="en-US" sz="3334" dirty="0" err="1">
                  <a:solidFill>
                    <a:srgbClr val="F9705A"/>
                  </a:solidFill>
                  <a:latin typeface="UTM Avo Bold"/>
                </a:rPr>
                <a:t>lau</a:t>
              </a:r>
              <a:r>
                <a:rPr lang="en-US" sz="3334" dirty="0">
                  <a:solidFill>
                    <a:srgbClr val="F9705A"/>
                  </a:solidFill>
                  <a:latin typeface="UTM Avo Bold"/>
                </a:rPr>
                <a:t> </a:t>
              </a:r>
              <a:r>
                <a:rPr lang="en-US" sz="3334" dirty="0" err="1">
                  <a:solidFill>
                    <a:srgbClr val="F9705A"/>
                  </a:solidFill>
                  <a:latin typeface="UTM Avo Bold"/>
                </a:rPr>
                <a:t>sạch</a:t>
              </a:r>
              <a:r>
                <a:rPr lang="en-US" sz="3334" dirty="0">
                  <a:solidFill>
                    <a:srgbClr val="F9705A"/>
                  </a:solidFill>
                  <a:latin typeface="UTM Avo Bold"/>
                </a:rPr>
                <a:t> </a:t>
              </a:r>
              <a:r>
                <a:rPr lang="en-US" sz="3334" dirty="0" err="1">
                  <a:solidFill>
                    <a:srgbClr val="F9705A"/>
                  </a:solidFill>
                  <a:latin typeface="UTM Avo Bold"/>
                </a:rPr>
                <a:t>bức</a:t>
              </a:r>
              <a:r>
                <a:rPr lang="en-US" sz="3334" dirty="0">
                  <a:solidFill>
                    <a:srgbClr val="F9705A"/>
                  </a:solidFill>
                  <a:latin typeface="UTM Avo Bold"/>
                </a:rPr>
                <a:t> </a:t>
              </a:r>
              <a:r>
                <a:rPr lang="en-US" sz="3334" dirty="0" err="1">
                  <a:solidFill>
                    <a:srgbClr val="F9705A"/>
                  </a:solidFill>
                  <a:latin typeface="UTM Avo Bold"/>
                </a:rPr>
                <a:t>tường</a:t>
              </a:r>
              <a:r>
                <a:rPr lang="en-US" sz="3334" dirty="0">
                  <a:solidFill>
                    <a:srgbClr val="F9705A"/>
                  </a:solidFill>
                  <a:latin typeface="UTM Avo Bold"/>
                </a:rPr>
                <a:t> </a:t>
              </a:r>
              <a:r>
                <a:rPr lang="en-US" sz="3334" dirty="0" err="1">
                  <a:solidFill>
                    <a:srgbClr val="F9705A"/>
                  </a:solidFill>
                  <a:latin typeface="UTM Avo Bold"/>
                </a:rPr>
                <a:t>dọc</a:t>
              </a:r>
              <a:r>
                <a:rPr lang="en-US" sz="3334" dirty="0">
                  <a:solidFill>
                    <a:srgbClr val="F9705A"/>
                  </a:solidFill>
                  <a:latin typeface="UTM Avo Bold"/>
                </a:rPr>
                <a:t> </a:t>
              </a:r>
              <a:r>
                <a:rPr lang="en-US" sz="3334" dirty="0" err="1">
                  <a:solidFill>
                    <a:srgbClr val="F9705A"/>
                  </a:solidFill>
                  <a:latin typeface="UTM Avo Bold"/>
                </a:rPr>
                <a:t>hai</a:t>
              </a:r>
              <a:r>
                <a:rPr lang="en-US" sz="3334" dirty="0">
                  <a:solidFill>
                    <a:srgbClr val="F9705A"/>
                  </a:solidFill>
                  <a:latin typeface="UTM Avo Bold"/>
                </a:rPr>
                <a:t> </a:t>
              </a:r>
              <a:r>
                <a:rPr lang="en-US" sz="3334" dirty="0" err="1">
                  <a:solidFill>
                    <a:srgbClr val="F9705A"/>
                  </a:solidFill>
                  <a:latin typeface="UTM Avo Bold"/>
                </a:rPr>
                <a:t>bên</a:t>
              </a:r>
              <a:r>
                <a:rPr lang="en-US" sz="3334" dirty="0">
                  <a:solidFill>
                    <a:srgbClr val="F9705A"/>
                  </a:solidFill>
                  <a:latin typeface="UTM Avo Bold"/>
                </a:rPr>
                <a:t> </a:t>
              </a:r>
              <a:r>
                <a:rPr lang="en-US" sz="3334" dirty="0" err="1">
                  <a:solidFill>
                    <a:srgbClr val="F9705A"/>
                  </a:solidFill>
                  <a:latin typeface="UTM Avo Bold"/>
                </a:rPr>
                <a:t>đường</a:t>
              </a:r>
              <a:r>
                <a:rPr lang="en-US" sz="3334" dirty="0">
                  <a:solidFill>
                    <a:srgbClr val="F9705A"/>
                  </a:solidFill>
                  <a:latin typeface="UTM Avo Bold"/>
                </a:rPr>
                <a:t> </a:t>
              </a:r>
              <a:r>
                <a:rPr lang="en-US" sz="3334" dirty="0" err="1">
                  <a:solidFill>
                    <a:srgbClr val="F9705A"/>
                  </a:solidFill>
                  <a:latin typeface="UTM Avo Bold"/>
                </a:rPr>
                <a:t>thôn</a:t>
              </a:r>
              <a:endParaRPr lang="en-US" sz="3334" dirty="0">
                <a:solidFill>
                  <a:srgbClr val="F9705A"/>
                </a:solidFill>
                <a:latin typeface="UTM Avo Bold"/>
              </a:endParaRPr>
            </a:p>
          </p:txBody>
        </p:sp>
      </p:grpSp>
      <p:sp>
        <p:nvSpPr>
          <p:cNvPr id="12" name="Freeform 12"/>
          <p:cNvSpPr/>
          <p:nvPr/>
        </p:nvSpPr>
        <p:spPr>
          <a:xfrm>
            <a:off x="1408802" y="594679"/>
            <a:ext cx="6976577" cy="2834321"/>
          </a:xfrm>
          <a:custGeom>
            <a:avLst/>
            <a:gdLst/>
            <a:ahLst/>
            <a:cxnLst/>
            <a:rect l="l" t="t" r="r" b="b"/>
            <a:pathLst>
              <a:path w="10464865" h="4251482">
                <a:moveTo>
                  <a:pt x="0" y="0"/>
                </a:moveTo>
                <a:lnTo>
                  <a:pt x="10464866" y="0"/>
                </a:lnTo>
                <a:lnTo>
                  <a:pt x="10464866" y="4251482"/>
                </a:lnTo>
                <a:lnTo>
                  <a:pt x="0" y="4251482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2683" t="-117297" r="-12647" b="-109750"/>
            </a:stretch>
          </a:blipFill>
        </p:spPr>
      </p:sp>
    </p:spTree>
    <p:extLst>
      <p:ext uri="{BB962C8B-B14F-4D97-AF65-F5344CB8AC3E}">
        <p14:creationId xmlns:p14="http://schemas.microsoft.com/office/powerpoint/2010/main" val="330436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2993" t="-61988" r="-12993" b="-61988"/>
            </a:stretch>
          </a:blipFill>
        </p:spPr>
      </p:sp>
      <p:sp>
        <p:nvSpPr>
          <p:cNvPr id="3" name="Freeform 3"/>
          <p:cNvSpPr/>
          <p:nvPr/>
        </p:nvSpPr>
        <p:spPr>
          <a:xfrm rot="10034853" flipV="1">
            <a:off x="52749" y="-1691453"/>
            <a:ext cx="6257555" cy="5474420"/>
          </a:xfrm>
          <a:custGeom>
            <a:avLst/>
            <a:gdLst/>
            <a:ahLst/>
            <a:cxnLst/>
            <a:rect l="l" t="t" r="r" b="b"/>
            <a:pathLst>
              <a:path w="9386333" h="8211630">
                <a:moveTo>
                  <a:pt x="0" y="8211630"/>
                </a:moveTo>
                <a:lnTo>
                  <a:pt x="9386333" y="8211630"/>
                </a:lnTo>
                <a:lnTo>
                  <a:pt x="9386333" y="0"/>
                </a:lnTo>
                <a:lnTo>
                  <a:pt x="0" y="0"/>
                </a:lnTo>
                <a:lnTo>
                  <a:pt x="0" y="821163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10034853" flipV="1">
            <a:off x="8240427" y="-2259513"/>
            <a:ext cx="6257555" cy="5474420"/>
          </a:xfrm>
          <a:custGeom>
            <a:avLst/>
            <a:gdLst/>
            <a:ahLst/>
            <a:cxnLst/>
            <a:rect l="l" t="t" r="r" b="b"/>
            <a:pathLst>
              <a:path w="9386333" h="8211630">
                <a:moveTo>
                  <a:pt x="0" y="8211629"/>
                </a:moveTo>
                <a:lnTo>
                  <a:pt x="9386334" y="8211629"/>
                </a:lnTo>
                <a:lnTo>
                  <a:pt x="9386334" y="0"/>
                </a:lnTo>
                <a:lnTo>
                  <a:pt x="0" y="0"/>
                </a:lnTo>
                <a:lnTo>
                  <a:pt x="0" y="8211629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3199798" flipV="1">
            <a:off x="6536013" y="3019353"/>
            <a:ext cx="6257555" cy="5474420"/>
          </a:xfrm>
          <a:custGeom>
            <a:avLst/>
            <a:gdLst/>
            <a:ahLst/>
            <a:cxnLst/>
            <a:rect l="l" t="t" r="r" b="b"/>
            <a:pathLst>
              <a:path w="9386333" h="8211630">
                <a:moveTo>
                  <a:pt x="0" y="8211630"/>
                </a:moveTo>
                <a:lnTo>
                  <a:pt x="9386334" y="8211630"/>
                </a:lnTo>
                <a:lnTo>
                  <a:pt x="9386334" y="0"/>
                </a:lnTo>
                <a:lnTo>
                  <a:pt x="0" y="0"/>
                </a:lnTo>
                <a:lnTo>
                  <a:pt x="0" y="821163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237679" y="294141"/>
            <a:ext cx="11716643" cy="6269719"/>
            <a:chOff x="0" y="0"/>
            <a:chExt cx="4628797" cy="247692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628797" cy="2476926"/>
            </a:xfrm>
            <a:custGeom>
              <a:avLst/>
              <a:gdLst/>
              <a:ahLst/>
              <a:cxnLst/>
              <a:rect l="l" t="t" r="r" b="b"/>
              <a:pathLst>
                <a:path w="4628797" h="2476926">
                  <a:moveTo>
                    <a:pt x="22466" y="0"/>
                  </a:moveTo>
                  <a:lnTo>
                    <a:pt x="4606331" y="0"/>
                  </a:lnTo>
                  <a:cubicBezTo>
                    <a:pt x="4612289" y="0"/>
                    <a:pt x="4618004" y="2367"/>
                    <a:pt x="4622217" y="6580"/>
                  </a:cubicBezTo>
                  <a:cubicBezTo>
                    <a:pt x="4626430" y="10793"/>
                    <a:pt x="4628797" y="16508"/>
                    <a:pt x="4628797" y="22466"/>
                  </a:cubicBezTo>
                  <a:lnTo>
                    <a:pt x="4628797" y="2454460"/>
                  </a:lnTo>
                  <a:cubicBezTo>
                    <a:pt x="4628797" y="2460418"/>
                    <a:pt x="4626430" y="2466133"/>
                    <a:pt x="4622217" y="2470346"/>
                  </a:cubicBezTo>
                  <a:cubicBezTo>
                    <a:pt x="4618004" y="2474559"/>
                    <a:pt x="4612289" y="2476926"/>
                    <a:pt x="4606331" y="2476926"/>
                  </a:cubicBezTo>
                  <a:lnTo>
                    <a:pt x="22466" y="2476926"/>
                  </a:lnTo>
                  <a:cubicBezTo>
                    <a:pt x="16508" y="2476926"/>
                    <a:pt x="10793" y="2474559"/>
                    <a:pt x="6580" y="2470346"/>
                  </a:cubicBezTo>
                  <a:cubicBezTo>
                    <a:pt x="2367" y="2466133"/>
                    <a:pt x="0" y="2460418"/>
                    <a:pt x="0" y="2454460"/>
                  </a:cubicBezTo>
                  <a:lnTo>
                    <a:pt x="0" y="22466"/>
                  </a:lnTo>
                  <a:cubicBezTo>
                    <a:pt x="0" y="16508"/>
                    <a:pt x="2367" y="10793"/>
                    <a:pt x="6580" y="6580"/>
                  </a:cubicBezTo>
                  <a:cubicBezTo>
                    <a:pt x="10793" y="2367"/>
                    <a:pt x="16508" y="0"/>
                    <a:pt x="22466" y="0"/>
                  </a:cubicBezTo>
                  <a:close/>
                </a:path>
              </a:pathLst>
            </a:custGeom>
            <a:solidFill>
              <a:srgbClr val="FFEEC8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4628797" cy="2505501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494"/>
                </a:lnSpc>
              </a:pPr>
              <a:endParaRPr sz="1200"/>
            </a:p>
          </p:txBody>
        </p:sp>
      </p:grpSp>
      <p:sp>
        <p:nvSpPr>
          <p:cNvPr id="9" name="Freeform 9"/>
          <p:cNvSpPr/>
          <p:nvPr/>
        </p:nvSpPr>
        <p:spPr>
          <a:xfrm>
            <a:off x="1408802" y="952770"/>
            <a:ext cx="2266241" cy="5770521"/>
          </a:xfrm>
          <a:custGeom>
            <a:avLst/>
            <a:gdLst/>
            <a:ahLst/>
            <a:cxnLst/>
            <a:rect l="l" t="t" r="r" b="b"/>
            <a:pathLst>
              <a:path w="3399362" h="8655782">
                <a:moveTo>
                  <a:pt x="0" y="0"/>
                </a:moveTo>
                <a:lnTo>
                  <a:pt x="3399362" y="0"/>
                </a:lnTo>
                <a:lnTo>
                  <a:pt x="3399362" y="8655782"/>
                </a:lnTo>
                <a:lnTo>
                  <a:pt x="0" y="865578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13" name="Group 12"/>
          <p:cNvGrpSpPr/>
          <p:nvPr/>
        </p:nvGrpSpPr>
        <p:grpSpPr>
          <a:xfrm>
            <a:off x="3443142" y="3794777"/>
            <a:ext cx="7924745" cy="2377423"/>
            <a:chOff x="5164713" y="5692165"/>
            <a:chExt cx="11887118" cy="3566135"/>
          </a:xfrm>
        </p:grpSpPr>
        <p:sp>
          <p:nvSpPr>
            <p:cNvPr id="10" name="Freeform 10"/>
            <p:cNvSpPr/>
            <p:nvPr/>
          </p:nvSpPr>
          <p:spPr>
            <a:xfrm>
              <a:off x="5164713" y="5692165"/>
              <a:ext cx="11887118" cy="3566135"/>
            </a:xfrm>
            <a:custGeom>
              <a:avLst/>
              <a:gdLst/>
              <a:ahLst/>
              <a:cxnLst/>
              <a:rect l="l" t="t" r="r" b="b"/>
              <a:pathLst>
                <a:path w="11887118" h="3566135">
                  <a:moveTo>
                    <a:pt x="0" y="0"/>
                  </a:moveTo>
                  <a:lnTo>
                    <a:pt x="11887117" y="0"/>
                  </a:lnTo>
                  <a:lnTo>
                    <a:pt x="11887117" y="3566135"/>
                  </a:lnTo>
                  <a:lnTo>
                    <a:pt x="0" y="35661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=""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TextBox 11"/>
            <p:cNvSpPr txBox="1"/>
            <p:nvPr/>
          </p:nvSpPr>
          <p:spPr>
            <a:xfrm>
              <a:off x="6080136" y="5885827"/>
              <a:ext cx="9756980" cy="30585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334"/>
                </a:lnSpc>
              </a:pPr>
              <a:r>
                <a:rPr lang="en-US" sz="3334" dirty="0">
                  <a:solidFill>
                    <a:srgbClr val="F9705A"/>
                  </a:solidFill>
                  <a:latin typeface="UTM Avo Bold"/>
                </a:rPr>
                <a:t>c. </a:t>
              </a:r>
              <a:r>
                <a:rPr lang="en-US" sz="3334" dirty="0" err="1">
                  <a:solidFill>
                    <a:srgbClr val="F9705A"/>
                  </a:solidFill>
                  <a:latin typeface="UTM Avo Bold"/>
                </a:rPr>
                <a:t>Hoa</a:t>
              </a:r>
              <a:r>
                <a:rPr lang="en-US" sz="3334" dirty="0">
                  <a:solidFill>
                    <a:srgbClr val="F9705A"/>
                  </a:solidFill>
                  <a:latin typeface="UTM Avo Bold"/>
                </a:rPr>
                <a:t> </a:t>
              </a:r>
              <a:r>
                <a:rPr lang="en-US" sz="3334" dirty="0" err="1">
                  <a:solidFill>
                    <a:srgbClr val="F9705A"/>
                  </a:solidFill>
                  <a:latin typeface="UTM Avo Bold"/>
                </a:rPr>
                <a:t>có</a:t>
              </a:r>
              <a:r>
                <a:rPr lang="en-US" sz="3334" dirty="0">
                  <a:solidFill>
                    <a:srgbClr val="F9705A"/>
                  </a:solidFill>
                  <a:latin typeface="UTM Avo Bold"/>
                </a:rPr>
                <a:t> ý </a:t>
              </a:r>
              <a:r>
                <a:rPr lang="en-US" sz="3334" dirty="0" err="1">
                  <a:solidFill>
                    <a:srgbClr val="F9705A"/>
                  </a:solidFill>
                  <a:latin typeface="UTM Avo Bold"/>
                </a:rPr>
                <a:t>thức</a:t>
              </a:r>
              <a:r>
                <a:rPr lang="en-US" sz="3334" dirty="0">
                  <a:solidFill>
                    <a:srgbClr val="F9705A"/>
                  </a:solidFill>
                  <a:latin typeface="UTM Avo Bold"/>
                </a:rPr>
                <a:t> </a:t>
              </a:r>
              <a:r>
                <a:rPr lang="en-US" sz="3334" dirty="0" err="1">
                  <a:solidFill>
                    <a:srgbClr val="F9705A"/>
                  </a:solidFill>
                  <a:latin typeface="UTM Avo Bold"/>
                </a:rPr>
                <a:t>giữ</a:t>
              </a:r>
              <a:r>
                <a:rPr lang="en-US" sz="3334" dirty="0">
                  <a:solidFill>
                    <a:srgbClr val="F9705A"/>
                  </a:solidFill>
                  <a:latin typeface="UTM Avo Bold"/>
                </a:rPr>
                <a:t> </a:t>
              </a:r>
              <a:r>
                <a:rPr lang="en-US" sz="3334" dirty="0" err="1">
                  <a:solidFill>
                    <a:srgbClr val="F9705A"/>
                  </a:solidFill>
                  <a:latin typeface="UTM Avo Bold"/>
                </a:rPr>
                <a:t>gìn</a:t>
              </a:r>
              <a:r>
                <a:rPr lang="en-US" sz="3334" dirty="0">
                  <a:solidFill>
                    <a:srgbClr val="F9705A"/>
                  </a:solidFill>
                  <a:latin typeface="UTM Avo Bold"/>
                </a:rPr>
                <a:t> </a:t>
              </a:r>
              <a:r>
                <a:rPr lang="en-US" sz="3334" dirty="0" err="1">
                  <a:solidFill>
                    <a:srgbClr val="F9705A"/>
                  </a:solidFill>
                  <a:latin typeface="UTM Avo Bold"/>
                </a:rPr>
                <a:t>các</a:t>
              </a:r>
              <a:r>
                <a:rPr lang="en-US" sz="3334" dirty="0">
                  <a:solidFill>
                    <a:srgbClr val="F9705A"/>
                  </a:solidFill>
                  <a:latin typeface="UTM Avo Bold"/>
                </a:rPr>
                <a:t> </a:t>
              </a:r>
              <a:r>
                <a:rPr lang="en-US" sz="3334" dirty="0" err="1">
                  <a:solidFill>
                    <a:srgbClr val="F9705A"/>
                  </a:solidFill>
                  <a:latin typeface="UTM Avo Bold"/>
                </a:rPr>
                <a:t>dụng</a:t>
              </a:r>
              <a:r>
                <a:rPr lang="en-US" sz="3334" dirty="0">
                  <a:solidFill>
                    <a:srgbClr val="F9705A"/>
                  </a:solidFill>
                  <a:latin typeface="UTM Avo Bold"/>
                </a:rPr>
                <a:t> </a:t>
              </a:r>
              <a:r>
                <a:rPr lang="en-US" sz="3334" dirty="0" err="1">
                  <a:solidFill>
                    <a:srgbClr val="F9705A"/>
                  </a:solidFill>
                  <a:latin typeface="UTM Avo Bold"/>
                </a:rPr>
                <a:t>cụ</a:t>
              </a:r>
              <a:r>
                <a:rPr lang="en-US" sz="3334" dirty="0">
                  <a:solidFill>
                    <a:srgbClr val="F9705A"/>
                  </a:solidFill>
                  <a:latin typeface="UTM Avo Bold"/>
                </a:rPr>
                <a:t> </a:t>
              </a:r>
              <a:r>
                <a:rPr lang="en-US" sz="3334" dirty="0" err="1">
                  <a:solidFill>
                    <a:srgbClr val="F9705A"/>
                  </a:solidFill>
                  <a:latin typeface="UTM Avo Bold"/>
                </a:rPr>
                <a:t>của</a:t>
              </a:r>
              <a:r>
                <a:rPr lang="en-US" sz="3334" dirty="0">
                  <a:solidFill>
                    <a:srgbClr val="F9705A"/>
                  </a:solidFill>
                  <a:latin typeface="UTM Avo Bold"/>
                </a:rPr>
                <a:t> </a:t>
              </a:r>
              <a:r>
                <a:rPr lang="en-US" sz="3334" dirty="0" err="1">
                  <a:solidFill>
                    <a:srgbClr val="F9705A"/>
                  </a:solidFill>
                  <a:latin typeface="UTM Avo Bold"/>
                </a:rPr>
                <a:t>trường</a:t>
              </a:r>
              <a:r>
                <a:rPr lang="en-US" sz="3334" dirty="0">
                  <a:solidFill>
                    <a:srgbClr val="F9705A"/>
                  </a:solidFill>
                  <a:latin typeface="UTM Avo Bold"/>
                </a:rPr>
                <a:t> </a:t>
              </a:r>
              <a:r>
                <a:rPr lang="en-US" sz="3334" dirty="0" err="1">
                  <a:solidFill>
                    <a:srgbClr val="F9705A"/>
                  </a:solidFill>
                  <a:latin typeface="UTM Avo Bold"/>
                </a:rPr>
                <a:t>và</a:t>
              </a:r>
              <a:r>
                <a:rPr lang="en-US" sz="3334" dirty="0">
                  <a:solidFill>
                    <a:srgbClr val="F9705A"/>
                  </a:solidFill>
                  <a:latin typeface="UTM Avo Bold"/>
                </a:rPr>
                <a:t> </a:t>
              </a:r>
              <a:r>
                <a:rPr lang="en-US" sz="3334" dirty="0" err="1">
                  <a:solidFill>
                    <a:srgbClr val="F9705A"/>
                  </a:solidFill>
                  <a:latin typeface="UTM Avo Bold"/>
                </a:rPr>
                <a:t>nhắc</a:t>
              </a:r>
              <a:r>
                <a:rPr lang="en-US" sz="3334" dirty="0">
                  <a:solidFill>
                    <a:srgbClr val="F9705A"/>
                  </a:solidFill>
                  <a:latin typeface="UTM Avo Bold"/>
                </a:rPr>
                <a:t> </a:t>
              </a:r>
              <a:r>
                <a:rPr lang="en-US" sz="3334" dirty="0" err="1">
                  <a:solidFill>
                    <a:srgbClr val="F9705A"/>
                  </a:solidFill>
                  <a:latin typeface="UTM Avo Bold"/>
                </a:rPr>
                <a:t>nhở</a:t>
              </a:r>
              <a:r>
                <a:rPr lang="en-US" sz="3334" dirty="0">
                  <a:solidFill>
                    <a:srgbClr val="F9705A"/>
                  </a:solidFill>
                  <a:latin typeface="UTM Avo Bold"/>
                </a:rPr>
                <a:t> </a:t>
              </a:r>
              <a:r>
                <a:rPr lang="en-US" sz="3334" dirty="0" err="1">
                  <a:solidFill>
                    <a:srgbClr val="F9705A"/>
                  </a:solidFill>
                  <a:latin typeface="UTM Avo Bold"/>
                </a:rPr>
                <a:t>các</a:t>
              </a:r>
              <a:r>
                <a:rPr lang="en-US" sz="3334" dirty="0">
                  <a:solidFill>
                    <a:srgbClr val="F9705A"/>
                  </a:solidFill>
                  <a:latin typeface="UTM Avo Bold"/>
                </a:rPr>
                <a:t> </a:t>
              </a:r>
              <a:r>
                <a:rPr lang="en-US" sz="3334" dirty="0" err="1">
                  <a:solidFill>
                    <a:srgbClr val="F9705A"/>
                  </a:solidFill>
                  <a:latin typeface="UTM Avo Bold"/>
                </a:rPr>
                <a:t>bạn</a:t>
              </a:r>
              <a:r>
                <a:rPr lang="en-US" sz="3334" dirty="0">
                  <a:solidFill>
                    <a:srgbClr val="F9705A"/>
                  </a:solidFill>
                  <a:latin typeface="UTM Avo Bold"/>
                </a:rPr>
                <a:t> </a:t>
              </a:r>
              <a:r>
                <a:rPr lang="en-US" sz="3334" dirty="0" err="1">
                  <a:solidFill>
                    <a:srgbClr val="F9705A"/>
                  </a:solidFill>
                  <a:latin typeface="UTM Avo Bold"/>
                </a:rPr>
                <a:t>cùng</a:t>
              </a:r>
              <a:r>
                <a:rPr lang="en-US" sz="3334" dirty="0">
                  <a:solidFill>
                    <a:srgbClr val="F9705A"/>
                  </a:solidFill>
                  <a:latin typeface="UTM Avo Bold"/>
                </a:rPr>
                <a:t> </a:t>
              </a:r>
              <a:r>
                <a:rPr lang="en-US" sz="3334" dirty="0" err="1">
                  <a:solidFill>
                    <a:srgbClr val="F9705A"/>
                  </a:solidFill>
                  <a:latin typeface="UTM Avo Bold"/>
                </a:rPr>
                <a:t>giữ</a:t>
              </a:r>
              <a:r>
                <a:rPr lang="en-US" sz="3334" dirty="0">
                  <a:solidFill>
                    <a:srgbClr val="F9705A"/>
                  </a:solidFill>
                  <a:latin typeface="UTM Avo Bold"/>
                </a:rPr>
                <a:t> </a:t>
              </a:r>
              <a:r>
                <a:rPr lang="en-US" sz="3334" dirty="0" err="1">
                  <a:solidFill>
                    <a:srgbClr val="F9705A"/>
                  </a:solidFill>
                  <a:latin typeface="UTM Avo Bold"/>
                </a:rPr>
                <a:t>gìn</a:t>
              </a:r>
              <a:r>
                <a:rPr lang="en-US" sz="3334" dirty="0">
                  <a:solidFill>
                    <a:srgbClr val="F9705A"/>
                  </a:solidFill>
                  <a:latin typeface="UTM Avo Bold"/>
                </a:rPr>
                <a:t>.</a:t>
              </a:r>
            </a:p>
          </p:txBody>
        </p:sp>
      </p:grpSp>
      <p:sp>
        <p:nvSpPr>
          <p:cNvPr id="12" name="Freeform 12"/>
          <p:cNvSpPr/>
          <p:nvPr/>
        </p:nvSpPr>
        <p:spPr>
          <a:xfrm>
            <a:off x="4307882" y="763879"/>
            <a:ext cx="6421598" cy="2665121"/>
          </a:xfrm>
          <a:custGeom>
            <a:avLst/>
            <a:gdLst/>
            <a:ahLst/>
            <a:cxnLst/>
            <a:rect l="l" t="t" r="r" b="b"/>
            <a:pathLst>
              <a:path w="9632397" h="3997682">
                <a:moveTo>
                  <a:pt x="0" y="0"/>
                </a:moveTo>
                <a:lnTo>
                  <a:pt x="9632397" y="0"/>
                </a:lnTo>
                <a:lnTo>
                  <a:pt x="9632397" y="3997682"/>
                </a:lnTo>
                <a:lnTo>
                  <a:pt x="0" y="3997682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t="-176412" b="-1172"/>
            </a:stretch>
          </a:blipFill>
        </p:spPr>
      </p:sp>
    </p:spTree>
    <p:extLst>
      <p:ext uri="{BB962C8B-B14F-4D97-AF65-F5344CB8AC3E}">
        <p14:creationId xmlns:p14="http://schemas.microsoft.com/office/powerpoint/2010/main" val="261153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2993" t="-61988" r="-12993" b="-61988"/>
            </a:stretch>
          </a:blipFill>
        </p:spPr>
      </p:sp>
      <p:sp>
        <p:nvSpPr>
          <p:cNvPr id="3" name="Freeform 3"/>
          <p:cNvSpPr/>
          <p:nvPr/>
        </p:nvSpPr>
        <p:spPr>
          <a:xfrm rot="10034853" flipV="1">
            <a:off x="52749" y="-1691453"/>
            <a:ext cx="6257555" cy="5474420"/>
          </a:xfrm>
          <a:custGeom>
            <a:avLst/>
            <a:gdLst/>
            <a:ahLst/>
            <a:cxnLst/>
            <a:rect l="l" t="t" r="r" b="b"/>
            <a:pathLst>
              <a:path w="9386333" h="8211630">
                <a:moveTo>
                  <a:pt x="0" y="8211630"/>
                </a:moveTo>
                <a:lnTo>
                  <a:pt x="9386333" y="8211630"/>
                </a:lnTo>
                <a:lnTo>
                  <a:pt x="9386333" y="0"/>
                </a:lnTo>
                <a:lnTo>
                  <a:pt x="0" y="0"/>
                </a:lnTo>
                <a:lnTo>
                  <a:pt x="0" y="821163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10034853" flipV="1">
            <a:off x="8240427" y="-2259513"/>
            <a:ext cx="6257555" cy="5474420"/>
          </a:xfrm>
          <a:custGeom>
            <a:avLst/>
            <a:gdLst/>
            <a:ahLst/>
            <a:cxnLst/>
            <a:rect l="l" t="t" r="r" b="b"/>
            <a:pathLst>
              <a:path w="9386333" h="8211630">
                <a:moveTo>
                  <a:pt x="0" y="8211629"/>
                </a:moveTo>
                <a:lnTo>
                  <a:pt x="9386334" y="8211629"/>
                </a:lnTo>
                <a:lnTo>
                  <a:pt x="9386334" y="0"/>
                </a:lnTo>
                <a:lnTo>
                  <a:pt x="0" y="0"/>
                </a:lnTo>
                <a:lnTo>
                  <a:pt x="0" y="8211629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3199798" flipV="1">
            <a:off x="6536013" y="3019353"/>
            <a:ext cx="6257555" cy="5474420"/>
          </a:xfrm>
          <a:custGeom>
            <a:avLst/>
            <a:gdLst/>
            <a:ahLst/>
            <a:cxnLst/>
            <a:rect l="l" t="t" r="r" b="b"/>
            <a:pathLst>
              <a:path w="9386333" h="8211630">
                <a:moveTo>
                  <a:pt x="0" y="8211630"/>
                </a:moveTo>
                <a:lnTo>
                  <a:pt x="9386334" y="8211630"/>
                </a:lnTo>
                <a:lnTo>
                  <a:pt x="9386334" y="0"/>
                </a:lnTo>
                <a:lnTo>
                  <a:pt x="0" y="0"/>
                </a:lnTo>
                <a:lnTo>
                  <a:pt x="0" y="821163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237679" y="294141"/>
            <a:ext cx="11716643" cy="6269719"/>
            <a:chOff x="0" y="0"/>
            <a:chExt cx="4628797" cy="247692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628797" cy="2476926"/>
            </a:xfrm>
            <a:custGeom>
              <a:avLst/>
              <a:gdLst/>
              <a:ahLst/>
              <a:cxnLst/>
              <a:rect l="l" t="t" r="r" b="b"/>
              <a:pathLst>
                <a:path w="4628797" h="2476926">
                  <a:moveTo>
                    <a:pt x="22466" y="0"/>
                  </a:moveTo>
                  <a:lnTo>
                    <a:pt x="4606331" y="0"/>
                  </a:lnTo>
                  <a:cubicBezTo>
                    <a:pt x="4612289" y="0"/>
                    <a:pt x="4618004" y="2367"/>
                    <a:pt x="4622217" y="6580"/>
                  </a:cubicBezTo>
                  <a:cubicBezTo>
                    <a:pt x="4626430" y="10793"/>
                    <a:pt x="4628797" y="16508"/>
                    <a:pt x="4628797" y="22466"/>
                  </a:cubicBezTo>
                  <a:lnTo>
                    <a:pt x="4628797" y="2454460"/>
                  </a:lnTo>
                  <a:cubicBezTo>
                    <a:pt x="4628797" y="2460418"/>
                    <a:pt x="4626430" y="2466133"/>
                    <a:pt x="4622217" y="2470346"/>
                  </a:cubicBezTo>
                  <a:cubicBezTo>
                    <a:pt x="4618004" y="2474559"/>
                    <a:pt x="4612289" y="2476926"/>
                    <a:pt x="4606331" y="2476926"/>
                  </a:cubicBezTo>
                  <a:lnTo>
                    <a:pt x="22466" y="2476926"/>
                  </a:lnTo>
                  <a:cubicBezTo>
                    <a:pt x="16508" y="2476926"/>
                    <a:pt x="10793" y="2474559"/>
                    <a:pt x="6580" y="2470346"/>
                  </a:cubicBezTo>
                  <a:cubicBezTo>
                    <a:pt x="2367" y="2466133"/>
                    <a:pt x="0" y="2460418"/>
                    <a:pt x="0" y="2454460"/>
                  </a:cubicBezTo>
                  <a:lnTo>
                    <a:pt x="0" y="22466"/>
                  </a:lnTo>
                  <a:cubicBezTo>
                    <a:pt x="0" y="16508"/>
                    <a:pt x="2367" y="10793"/>
                    <a:pt x="6580" y="6580"/>
                  </a:cubicBezTo>
                  <a:cubicBezTo>
                    <a:pt x="10793" y="2367"/>
                    <a:pt x="16508" y="0"/>
                    <a:pt x="22466" y="0"/>
                  </a:cubicBezTo>
                  <a:close/>
                </a:path>
              </a:pathLst>
            </a:custGeom>
            <a:solidFill>
              <a:srgbClr val="FFEEC8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4628797" cy="2505501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494"/>
                </a:lnSpc>
              </a:pPr>
              <a:endParaRPr sz="1200"/>
            </a:p>
          </p:txBody>
        </p:sp>
      </p:grpSp>
      <p:sp>
        <p:nvSpPr>
          <p:cNvPr id="9" name="Freeform 9"/>
          <p:cNvSpPr/>
          <p:nvPr/>
        </p:nvSpPr>
        <p:spPr>
          <a:xfrm flipH="1">
            <a:off x="8531670" y="952770"/>
            <a:ext cx="2266241" cy="5770521"/>
          </a:xfrm>
          <a:custGeom>
            <a:avLst/>
            <a:gdLst/>
            <a:ahLst/>
            <a:cxnLst/>
            <a:rect l="l" t="t" r="r" b="b"/>
            <a:pathLst>
              <a:path w="3399362" h="8655782">
                <a:moveTo>
                  <a:pt x="3399362" y="0"/>
                </a:moveTo>
                <a:lnTo>
                  <a:pt x="0" y="0"/>
                </a:lnTo>
                <a:lnTo>
                  <a:pt x="0" y="8655782"/>
                </a:lnTo>
                <a:lnTo>
                  <a:pt x="3399362" y="8655782"/>
                </a:lnTo>
                <a:lnTo>
                  <a:pt x="3399362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13" name="Group 12"/>
          <p:cNvGrpSpPr/>
          <p:nvPr/>
        </p:nvGrpSpPr>
        <p:grpSpPr>
          <a:xfrm>
            <a:off x="1017819" y="3716750"/>
            <a:ext cx="7758543" cy="2327563"/>
            <a:chOff x="1526729" y="5575125"/>
            <a:chExt cx="11637814" cy="3491344"/>
          </a:xfrm>
        </p:grpSpPr>
        <p:sp>
          <p:nvSpPr>
            <p:cNvPr id="10" name="Freeform 10"/>
            <p:cNvSpPr/>
            <p:nvPr/>
          </p:nvSpPr>
          <p:spPr>
            <a:xfrm flipH="1">
              <a:off x="1526729" y="5575125"/>
              <a:ext cx="11637814" cy="3491344"/>
            </a:xfrm>
            <a:custGeom>
              <a:avLst/>
              <a:gdLst/>
              <a:ahLst/>
              <a:cxnLst/>
              <a:rect l="l" t="t" r="r" b="b"/>
              <a:pathLst>
                <a:path w="11637814" h="3491344">
                  <a:moveTo>
                    <a:pt x="11637814" y="0"/>
                  </a:moveTo>
                  <a:lnTo>
                    <a:pt x="0" y="0"/>
                  </a:lnTo>
                  <a:lnTo>
                    <a:pt x="0" y="3491344"/>
                  </a:lnTo>
                  <a:lnTo>
                    <a:pt x="11637814" y="3491344"/>
                  </a:lnTo>
                  <a:lnTo>
                    <a:pt x="11637814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=""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TextBox 11"/>
            <p:cNvSpPr txBox="1"/>
            <p:nvPr/>
          </p:nvSpPr>
          <p:spPr>
            <a:xfrm>
              <a:off x="1897391" y="5731392"/>
              <a:ext cx="10680678" cy="30585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334"/>
                </a:lnSpc>
              </a:pPr>
              <a:r>
                <a:rPr lang="en-US" sz="3334" dirty="0">
                  <a:solidFill>
                    <a:srgbClr val="F9705A"/>
                  </a:solidFill>
                  <a:latin typeface="UTM Avo Bold"/>
                </a:rPr>
                <a:t>d. Ly </a:t>
              </a:r>
              <a:r>
                <a:rPr lang="en-US" sz="3334" dirty="0" err="1">
                  <a:solidFill>
                    <a:srgbClr val="F9705A"/>
                  </a:solidFill>
                  <a:latin typeface="UTM Avo Bold"/>
                </a:rPr>
                <a:t>đã</a:t>
              </a:r>
              <a:r>
                <a:rPr lang="en-US" sz="3334" dirty="0">
                  <a:solidFill>
                    <a:srgbClr val="F9705A"/>
                  </a:solidFill>
                  <a:latin typeface="UTM Avo Bold"/>
                </a:rPr>
                <a:t> </a:t>
              </a:r>
              <a:r>
                <a:rPr lang="en-US" sz="3334" dirty="0" err="1">
                  <a:solidFill>
                    <a:srgbClr val="F9705A"/>
                  </a:solidFill>
                  <a:latin typeface="UTM Avo Bold"/>
                </a:rPr>
                <a:t>có</a:t>
              </a:r>
              <a:r>
                <a:rPr lang="en-US" sz="3334" dirty="0">
                  <a:solidFill>
                    <a:srgbClr val="F9705A"/>
                  </a:solidFill>
                  <a:latin typeface="UTM Avo Bold"/>
                </a:rPr>
                <a:t> ý </a:t>
              </a:r>
              <a:r>
                <a:rPr lang="en-US" sz="3334" dirty="0" err="1">
                  <a:solidFill>
                    <a:srgbClr val="F9705A"/>
                  </a:solidFill>
                  <a:latin typeface="UTM Avo Bold"/>
                </a:rPr>
                <a:t>thức</a:t>
              </a:r>
              <a:r>
                <a:rPr lang="en-US" sz="3334" dirty="0">
                  <a:solidFill>
                    <a:srgbClr val="F9705A"/>
                  </a:solidFill>
                  <a:latin typeface="UTM Avo Bold"/>
                </a:rPr>
                <a:t> </a:t>
              </a:r>
              <a:r>
                <a:rPr lang="en-US" sz="3334" dirty="0" err="1">
                  <a:solidFill>
                    <a:srgbClr val="F9705A"/>
                  </a:solidFill>
                  <a:latin typeface="UTM Avo Bold"/>
                </a:rPr>
                <a:t>giữ</a:t>
              </a:r>
              <a:r>
                <a:rPr lang="en-US" sz="3334" dirty="0">
                  <a:solidFill>
                    <a:srgbClr val="F9705A"/>
                  </a:solidFill>
                  <a:latin typeface="UTM Avo Bold"/>
                </a:rPr>
                <a:t> </a:t>
              </a:r>
              <a:r>
                <a:rPr lang="en-US" sz="3334" dirty="0" err="1">
                  <a:solidFill>
                    <a:srgbClr val="F9705A"/>
                  </a:solidFill>
                  <a:latin typeface="UTM Avo Bold"/>
                </a:rPr>
                <a:t>gìn</a:t>
              </a:r>
              <a:r>
                <a:rPr lang="en-US" sz="3334" dirty="0">
                  <a:solidFill>
                    <a:srgbClr val="F9705A"/>
                  </a:solidFill>
                  <a:latin typeface="UTM Avo Bold"/>
                </a:rPr>
                <a:t> </a:t>
              </a:r>
              <a:r>
                <a:rPr lang="en-US" sz="3334" dirty="0" err="1">
                  <a:solidFill>
                    <a:srgbClr val="F9705A"/>
                  </a:solidFill>
                  <a:latin typeface="UTM Avo Bold"/>
                </a:rPr>
                <a:t>chiếc</a:t>
              </a:r>
              <a:r>
                <a:rPr lang="en-US" sz="3334" dirty="0">
                  <a:solidFill>
                    <a:srgbClr val="F9705A"/>
                  </a:solidFill>
                  <a:latin typeface="UTM Avo Bold"/>
                </a:rPr>
                <a:t> </a:t>
              </a:r>
              <a:r>
                <a:rPr lang="en-US" sz="3334" dirty="0" err="1">
                  <a:solidFill>
                    <a:srgbClr val="F9705A"/>
                  </a:solidFill>
                  <a:latin typeface="UTM Avo Bold"/>
                </a:rPr>
                <a:t>xe</a:t>
              </a:r>
              <a:r>
                <a:rPr lang="en-US" sz="3334" dirty="0">
                  <a:solidFill>
                    <a:srgbClr val="F9705A"/>
                  </a:solidFill>
                  <a:latin typeface="UTM Avo Bold"/>
                </a:rPr>
                <a:t> </a:t>
              </a:r>
              <a:r>
                <a:rPr lang="en-US" sz="3334" dirty="0" err="1">
                  <a:solidFill>
                    <a:srgbClr val="F9705A"/>
                  </a:solidFill>
                  <a:latin typeface="UTM Avo Bold"/>
                </a:rPr>
                <a:t>tập</a:t>
              </a:r>
              <a:r>
                <a:rPr lang="en-US" sz="3334" dirty="0">
                  <a:solidFill>
                    <a:srgbClr val="F9705A"/>
                  </a:solidFill>
                  <a:latin typeface="UTM Avo Bold"/>
                </a:rPr>
                <a:t> </a:t>
              </a:r>
              <a:r>
                <a:rPr lang="en-US" sz="3334" dirty="0" err="1">
                  <a:solidFill>
                    <a:srgbClr val="F9705A"/>
                  </a:solidFill>
                  <a:latin typeface="UTM Avo Bold"/>
                </a:rPr>
                <a:t>thể</a:t>
              </a:r>
              <a:r>
                <a:rPr lang="en-US" sz="3334" dirty="0">
                  <a:solidFill>
                    <a:srgbClr val="F9705A"/>
                  </a:solidFill>
                  <a:latin typeface="UTM Avo Bold"/>
                </a:rPr>
                <a:t> </a:t>
              </a:r>
              <a:r>
                <a:rPr lang="en-US" sz="3334" dirty="0" err="1">
                  <a:solidFill>
                    <a:srgbClr val="F9705A"/>
                  </a:solidFill>
                  <a:latin typeface="UTM Avo Bold"/>
                </a:rPr>
                <a:t>dục</a:t>
              </a:r>
              <a:r>
                <a:rPr lang="en-US" sz="3334" dirty="0">
                  <a:solidFill>
                    <a:srgbClr val="F9705A"/>
                  </a:solidFill>
                  <a:latin typeface="UTM Avo Bold"/>
                </a:rPr>
                <a:t> ở </a:t>
              </a:r>
              <a:r>
                <a:rPr lang="en-US" sz="3334" dirty="0" err="1">
                  <a:solidFill>
                    <a:srgbClr val="F9705A"/>
                  </a:solidFill>
                  <a:latin typeface="UTM Avo Bold"/>
                </a:rPr>
                <a:t>công</a:t>
              </a:r>
              <a:r>
                <a:rPr lang="en-US" sz="3334" dirty="0">
                  <a:solidFill>
                    <a:srgbClr val="F9705A"/>
                  </a:solidFill>
                  <a:latin typeface="UTM Avo Bold"/>
                </a:rPr>
                <a:t> </a:t>
              </a:r>
              <a:r>
                <a:rPr lang="en-US" sz="3334" dirty="0" err="1">
                  <a:solidFill>
                    <a:srgbClr val="F9705A"/>
                  </a:solidFill>
                  <a:latin typeface="UTM Avo Bold"/>
                </a:rPr>
                <a:t>viên</a:t>
              </a:r>
              <a:r>
                <a:rPr lang="en-US" sz="3334" dirty="0">
                  <a:solidFill>
                    <a:srgbClr val="F9705A"/>
                  </a:solidFill>
                  <a:latin typeface="UTM Avo Bold"/>
                </a:rPr>
                <a:t> </a:t>
              </a:r>
              <a:r>
                <a:rPr lang="en-US" sz="3334" dirty="0" err="1">
                  <a:solidFill>
                    <a:srgbClr val="F9705A"/>
                  </a:solidFill>
                  <a:latin typeface="UTM Avo Bold"/>
                </a:rPr>
                <a:t>và</a:t>
              </a:r>
              <a:r>
                <a:rPr lang="en-US" sz="3334" dirty="0">
                  <a:solidFill>
                    <a:srgbClr val="F9705A"/>
                  </a:solidFill>
                  <a:latin typeface="UTM Avo Bold"/>
                </a:rPr>
                <a:t> </a:t>
              </a:r>
              <a:r>
                <a:rPr lang="en-US" sz="3334" dirty="0" err="1">
                  <a:solidFill>
                    <a:srgbClr val="F9705A"/>
                  </a:solidFill>
                  <a:latin typeface="UTM Avo Bold"/>
                </a:rPr>
                <a:t>nhắc</a:t>
              </a:r>
              <a:r>
                <a:rPr lang="en-US" sz="3334" dirty="0">
                  <a:solidFill>
                    <a:srgbClr val="F9705A"/>
                  </a:solidFill>
                  <a:latin typeface="UTM Avo Bold"/>
                </a:rPr>
                <a:t> </a:t>
              </a:r>
              <a:r>
                <a:rPr lang="en-US" sz="3334" dirty="0" err="1">
                  <a:solidFill>
                    <a:srgbClr val="F9705A"/>
                  </a:solidFill>
                  <a:latin typeface="UTM Avo Bold"/>
                </a:rPr>
                <a:t>nhở</a:t>
              </a:r>
              <a:r>
                <a:rPr lang="en-US" sz="3334" dirty="0">
                  <a:solidFill>
                    <a:srgbClr val="F9705A"/>
                  </a:solidFill>
                  <a:latin typeface="UTM Avo Bold"/>
                </a:rPr>
                <a:t> </a:t>
              </a:r>
              <a:r>
                <a:rPr lang="en-US" sz="3334" dirty="0" err="1">
                  <a:solidFill>
                    <a:srgbClr val="F9705A"/>
                  </a:solidFill>
                  <a:latin typeface="UTM Avo Bold"/>
                </a:rPr>
                <a:t>các</a:t>
              </a:r>
              <a:r>
                <a:rPr lang="en-US" sz="3334" dirty="0">
                  <a:solidFill>
                    <a:srgbClr val="F9705A"/>
                  </a:solidFill>
                  <a:latin typeface="UTM Avo Bold"/>
                </a:rPr>
                <a:t> </a:t>
              </a:r>
              <a:r>
                <a:rPr lang="en-US" sz="3334" dirty="0" err="1">
                  <a:solidFill>
                    <a:srgbClr val="F9705A"/>
                  </a:solidFill>
                  <a:latin typeface="UTM Avo Bold"/>
                </a:rPr>
                <a:t>bạn</a:t>
              </a:r>
              <a:r>
                <a:rPr lang="en-US" sz="3334" dirty="0">
                  <a:solidFill>
                    <a:srgbClr val="F9705A"/>
                  </a:solidFill>
                  <a:latin typeface="UTM Avo Bold"/>
                </a:rPr>
                <a:t> </a:t>
              </a:r>
              <a:r>
                <a:rPr lang="en-US" sz="3334" dirty="0" err="1">
                  <a:solidFill>
                    <a:srgbClr val="F9705A"/>
                  </a:solidFill>
                  <a:latin typeface="UTM Avo Bold"/>
                </a:rPr>
                <a:t>cùng</a:t>
              </a:r>
              <a:r>
                <a:rPr lang="en-US" sz="3334" dirty="0">
                  <a:solidFill>
                    <a:srgbClr val="F9705A"/>
                  </a:solidFill>
                  <a:latin typeface="UTM Avo Bold"/>
                </a:rPr>
                <a:t> </a:t>
              </a:r>
              <a:r>
                <a:rPr lang="en-US" sz="3334" dirty="0" err="1">
                  <a:solidFill>
                    <a:srgbClr val="F9705A"/>
                  </a:solidFill>
                  <a:latin typeface="UTM Avo Bold"/>
                </a:rPr>
                <a:t>giữ</a:t>
              </a:r>
              <a:r>
                <a:rPr lang="en-US" sz="3334" dirty="0">
                  <a:solidFill>
                    <a:srgbClr val="F9705A"/>
                  </a:solidFill>
                  <a:latin typeface="UTM Avo Bold"/>
                </a:rPr>
                <a:t> </a:t>
              </a:r>
              <a:r>
                <a:rPr lang="en-US" sz="3334" dirty="0" err="1">
                  <a:solidFill>
                    <a:srgbClr val="F9705A"/>
                  </a:solidFill>
                  <a:latin typeface="UTM Avo Bold"/>
                </a:rPr>
                <a:t>gìn</a:t>
              </a:r>
              <a:r>
                <a:rPr lang="en-US" sz="3334" dirty="0">
                  <a:solidFill>
                    <a:srgbClr val="F9705A"/>
                  </a:solidFill>
                  <a:latin typeface="UTM Avo Bold"/>
                </a:rPr>
                <a:t>.</a:t>
              </a:r>
            </a:p>
          </p:txBody>
        </p:sp>
      </p:grpSp>
      <p:sp>
        <p:nvSpPr>
          <p:cNvPr id="12" name="Freeform 12"/>
          <p:cNvSpPr/>
          <p:nvPr/>
        </p:nvSpPr>
        <p:spPr>
          <a:xfrm>
            <a:off x="1669442" y="685801"/>
            <a:ext cx="6715937" cy="2770423"/>
          </a:xfrm>
          <a:custGeom>
            <a:avLst/>
            <a:gdLst/>
            <a:ahLst/>
            <a:cxnLst/>
            <a:rect l="l" t="t" r="r" b="b"/>
            <a:pathLst>
              <a:path w="10073905" h="4155635">
                <a:moveTo>
                  <a:pt x="0" y="0"/>
                </a:moveTo>
                <a:lnTo>
                  <a:pt x="10073906" y="0"/>
                </a:lnTo>
                <a:lnTo>
                  <a:pt x="10073906" y="4155635"/>
                </a:lnTo>
                <a:lnTo>
                  <a:pt x="0" y="4155635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t="-4960" b="-4960"/>
            </a:stretch>
          </a:blipFill>
        </p:spPr>
      </p:sp>
    </p:spTree>
    <p:extLst>
      <p:ext uri="{BB962C8B-B14F-4D97-AF65-F5344CB8AC3E}">
        <p14:creationId xmlns:p14="http://schemas.microsoft.com/office/powerpoint/2010/main" val="825390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811</Words>
  <Application>Microsoft Office PowerPoint</Application>
  <PresentationFormat>Widescreen</PresentationFormat>
  <Paragraphs>51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#9Slide07 IcielCrocante</vt:lpstr>
      <vt:lpstr>Arial</vt:lpstr>
      <vt:lpstr>Calibri</vt:lpstr>
      <vt:lpstr>Calibri Light</vt:lpstr>
      <vt:lpstr>UTM Avo</vt:lpstr>
      <vt:lpstr>UTM Avo Bold</vt:lpstr>
      <vt:lpstr>UTM Avo Bold Italics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2</cp:revision>
  <dcterms:created xsi:type="dcterms:W3CDTF">2024-01-08T01:53:01Z</dcterms:created>
  <dcterms:modified xsi:type="dcterms:W3CDTF">2025-01-06T08:12:42Z</dcterms:modified>
</cp:coreProperties>
</file>