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718" r:id="rId3"/>
    <p:sldMasterId id="2147483722" r:id="rId4"/>
    <p:sldMasterId id="2147483735" r:id="rId5"/>
    <p:sldMasterId id="2147483741" r:id="rId6"/>
  </p:sldMasterIdLst>
  <p:notesMasterIdLst>
    <p:notesMasterId r:id="rId18"/>
  </p:notesMasterIdLst>
  <p:sldIdLst>
    <p:sldId id="399" r:id="rId7"/>
    <p:sldId id="407" r:id="rId8"/>
    <p:sldId id="2007577492" r:id="rId9"/>
    <p:sldId id="294" r:id="rId10"/>
    <p:sldId id="2007577503" r:id="rId11"/>
    <p:sldId id="2007577504" r:id="rId12"/>
    <p:sldId id="2007577513" r:id="rId13"/>
    <p:sldId id="2007577514" r:id="rId14"/>
    <p:sldId id="2007577506" r:id="rId15"/>
    <p:sldId id="31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B2892-9D19-4D03-AD2B-E8A390352133}" type="datetimeFigureOut">
              <a:rPr lang="en-US" smtClean="0"/>
              <a:t>01/06/2025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BA2F2-AF32-4856-9CD2-392FB0A6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51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493927" y="-2791401"/>
            <a:ext cx="10721805" cy="100856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891167"/>
            <a:ext cx="949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50967" y="3677233"/>
            <a:ext cx="6389600" cy="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8971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73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70559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25114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15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54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74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52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97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62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91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653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00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63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20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71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2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4607638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0"/>
          <p:cNvSpPr/>
          <p:nvPr/>
        </p:nvSpPr>
        <p:spPr>
          <a:xfrm rot="817974">
            <a:off x="7685545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0"/>
          <p:cNvSpPr/>
          <p:nvPr/>
        </p:nvSpPr>
        <p:spPr>
          <a:xfrm>
            <a:off x="10170867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5588000" y="2167133"/>
            <a:ext cx="56532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731000" y="4131600"/>
            <a:ext cx="4510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34010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10120529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893358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8"/>
          <p:cNvSpPr/>
          <p:nvPr/>
        </p:nvSpPr>
        <p:spPr>
          <a:xfrm flipH="1">
            <a:off x="111253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1015553" y="4169943"/>
            <a:ext cx="3685119" cy="43192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10601453" y="6132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95334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4992126" y="-7771133"/>
            <a:ext cx="14303844" cy="1097869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9"/>
          <p:cNvSpPr/>
          <p:nvPr/>
        </p:nvSpPr>
        <p:spPr>
          <a:xfrm flipH="1">
            <a:off x="10347511" y="391041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9"/>
          <p:cNvSpPr/>
          <p:nvPr/>
        </p:nvSpPr>
        <p:spPr>
          <a:xfrm flipH="1">
            <a:off x="153351" y="613238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860962" y="-2497046"/>
            <a:ext cx="4668255" cy="5471500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245787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2008981" y="-2420215"/>
            <a:ext cx="14554440" cy="10927077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30"/>
          <p:cNvSpPr/>
          <p:nvPr/>
        </p:nvSpPr>
        <p:spPr>
          <a:xfrm flipH="1">
            <a:off x="203827" y="418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30"/>
          <p:cNvSpPr/>
          <p:nvPr/>
        </p:nvSpPr>
        <p:spPr>
          <a:xfrm flipH="1">
            <a:off x="10654760" y="1074932"/>
            <a:ext cx="1307133" cy="480411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6757930" y="3396615"/>
            <a:ext cx="4668316" cy="5471572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78896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4110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31174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01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2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1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BF7B2E1-5E58-40AC-BF5E-E32D5B9A6B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5048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7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6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18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7A92C2-CBF3-9F75-CBEA-88D9D33D36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656" y="469392"/>
            <a:ext cx="1427226" cy="14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24" name="Picture 2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2BDF445-41DF-9802-E6F2-D6EE9B57EB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20002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9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7321214" y="3210749"/>
            <a:ext cx="5459823" cy="4246395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9677026" y="-175336"/>
            <a:ext cx="3187161" cy="2115461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8117" y="4741735"/>
            <a:ext cx="3746000" cy="1622103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5252010" y="45331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2703267" y="51194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1188768" y="3910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835914" y="-2132711"/>
            <a:ext cx="4494289" cy="52676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447C396-129E-404E-ABB9-0AB5ED4B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93" y="319208"/>
            <a:ext cx="47187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4A85C-913B-C61D-E031-FD9F5D99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441" y="1890807"/>
            <a:ext cx="9980017" cy="2219136"/>
          </a:xfrm>
          <a:prstGeom prst="rect">
            <a:avLst/>
          </a:prstGeom>
        </p:spPr>
      </p:pic>
      <p:grpSp>
        <p:nvGrpSpPr>
          <p:cNvPr id="136" name="Google Shape;1482;p43"/>
          <p:cNvGrpSpPr/>
          <p:nvPr/>
        </p:nvGrpSpPr>
        <p:grpSpPr>
          <a:xfrm>
            <a:off x="-4246190" y="-1158455"/>
            <a:ext cx="4569716" cy="4271568"/>
            <a:chOff x="10368334" y="-3016863"/>
            <a:chExt cx="2959405" cy="2766321"/>
          </a:xfrm>
        </p:grpSpPr>
        <p:sp>
          <p:nvSpPr>
            <p:cNvPr id="137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B21BE-8928-022D-237F-E52C4AC9F363}"/>
              </a:ext>
            </a:extLst>
          </p:cNvPr>
          <p:cNvSpPr/>
          <p:nvPr/>
        </p:nvSpPr>
        <p:spPr>
          <a:xfrm>
            <a:off x="3667126" y="114299"/>
            <a:ext cx="5172074" cy="7905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ÂY BAY LÀM VƯỜN CÁN NHỰA 33CM">
            <a:extLst>
              <a:ext uri="{FF2B5EF4-FFF2-40B4-BE49-F238E27FC236}">
                <a16:creationId xmlns:a16="http://schemas.microsoft.com/office/drawing/2014/main" id="{6CD03B10-164E-0550-B9E8-BF5C87D5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52600"/>
            <a:ext cx="3590925" cy="359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F1ACFA3-F319-769F-BD3D-B08E38222DA9}"/>
              </a:ext>
            </a:extLst>
          </p:cNvPr>
          <p:cNvSpPr/>
          <p:nvPr/>
        </p:nvSpPr>
        <p:spPr>
          <a:xfrm flipH="1">
            <a:off x="4883963" y="1924050"/>
            <a:ext cx="6507935" cy="1990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Bay làm vườn: làm tơi đất, dùng để trồng cây và làm cỏ, trộn phân bón,…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oogle Shape;1482;p43"/>
          <p:cNvGrpSpPr/>
          <p:nvPr/>
        </p:nvGrpSpPr>
        <p:grpSpPr>
          <a:xfrm>
            <a:off x="-4399031" y="-1230910"/>
            <a:ext cx="4569716" cy="4271568"/>
            <a:chOff x="10368334" y="-3016863"/>
            <a:chExt cx="2959405" cy="2766321"/>
          </a:xfrm>
        </p:grpSpPr>
        <p:sp>
          <p:nvSpPr>
            <p:cNvPr id="7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6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B21BE-8928-022D-237F-E52C4AC9F363}"/>
              </a:ext>
            </a:extLst>
          </p:cNvPr>
          <p:cNvSpPr/>
          <p:nvPr/>
        </p:nvSpPr>
        <p:spPr>
          <a:xfrm>
            <a:off x="3667126" y="114299"/>
            <a:ext cx="5172074" cy="7905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F1ACFA3-F319-769F-BD3D-B08E38222DA9}"/>
              </a:ext>
            </a:extLst>
          </p:cNvPr>
          <p:cNvSpPr/>
          <p:nvPr/>
        </p:nvSpPr>
        <p:spPr>
          <a:xfrm flipH="1">
            <a:off x="4883962" y="1924050"/>
            <a:ext cx="6898462" cy="1990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 dụng kéo cắt tỉa để cắt cành, tỉa tán lá để tạo hình, tỉa chữ nghệ thuật, 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2" descr="Kéo cắt tỉa cành nhỏ, cắm hoa, cắt rễ bonsai thép trắng Nhật Bản 165mm -  D1309">
            <a:extLst>
              <a:ext uri="{FF2B5EF4-FFF2-40B4-BE49-F238E27FC236}">
                <a16:creationId xmlns:a16="http://schemas.microsoft.com/office/drawing/2014/main" id="{62C55F65-C421-571D-F316-059D39B2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1780669"/>
            <a:ext cx="4306015" cy="30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482;p43"/>
          <p:cNvGrpSpPr/>
          <p:nvPr/>
        </p:nvGrpSpPr>
        <p:grpSpPr>
          <a:xfrm>
            <a:off x="-4303015" y="-1230910"/>
            <a:ext cx="4569716" cy="4271568"/>
            <a:chOff x="10368334" y="-3016863"/>
            <a:chExt cx="2959405" cy="2766321"/>
          </a:xfrm>
        </p:grpSpPr>
        <p:sp>
          <p:nvSpPr>
            <p:cNvPr id="7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7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A411C-9C9A-A5CD-202E-A74B6F76793C}"/>
              </a:ext>
            </a:extLst>
          </p:cNvPr>
          <p:cNvSpPr txBox="1"/>
          <p:nvPr/>
        </p:nvSpPr>
        <p:spPr>
          <a:xfrm>
            <a:off x="3114675" y="2657475"/>
            <a:ext cx="569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grpSp>
        <p:nvGrpSpPr>
          <p:cNvPr id="45" name="Google Shape;1482;p43"/>
          <p:cNvGrpSpPr/>
          <p:nvPr/>
        </p:nvGrpSpPr>
        <p:grpSpPr>
          <a:xfrm>
            <a:off x="-4281727" y="-1018333"/>
            <a:ext cx="4569716" cy="4271568"/>
            <a:chOff x="10368334" y="-3016863"/>
            <a:chExt cx="2959405" cy="2766321"/>
          </a:xfrm>
        </p:grpSpPr>
        <p:sp>
          <p:nvSpPr>
            <p:cNvPr id="4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3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969798" y="998225"/>
            <a:ext cx="8288502" cy="1811649"/>
            <a:chOff x="8900230" y="1443948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95858" y="1589868"/>
              <a:ext cx="2319860" cy="1236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và nêu đặc điểm của một số loại cây, hoa nở vào mùa xuân hoặc mùa hè hoặc mùa thu hoặc mùa đông mà em biết.</a:t>
              </a:r>
              <a:endPara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5B0BBCF7-0C36-FE4A-F169-D009B13B6F98}"/>
              </a:ext>
            </a:extLst>
          </p:cNvPr>
          <p:cNvGrpSpPr/>
          <p:nvPr/>
        </p:nvGrpSpPr>
        <p:grpSpPr>
          <a:xfrm>
            <a:off x="484023" y="3274700"/>
            <a:ext cx="8288502" cy="1811649"/>
            <a:chOff x="8900230" y="1443948"/>
            <a:chExt cx="2432835" cy="1838928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05676748-B7A7-E7FD-4341-6C1FB6B1C44E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65F6234E-CE54-EDE8-2AAA-18F798AF220A}"/>
                </a:ext>
              </a:extLst>
            </p:cNvPr>
            <p:cNvSpPr txBox="1"/>
            <p:nvPr/>
          </p:nvSpPr>
          <p:spPr>
            <a:xfrm>
              <a:off x="8995858" y="1589868"/>
              <a:ext cx="2319860" cy="1593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14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98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07923" y="2000296"/>
            <a:ext cx="8288502" cy="1352504"/>
            <a:chOff x="8900230" y="1433585"/>
            <a:chExt cx="2432835" cy="1849291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76288" y="1433585"/>
              <a:ext cx="2319860" cy="180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11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thể mùn cưa</a:t>
            </a:r>
          </a:p>
        </p:txBody>
      </p:sp>
      <p:pic>
        <p:nvPicPr>
          <p:cNvPr id="3078" name="Picture 6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id="{4CDBA745-4D12-0D39-D186-1BD688134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16" y="2971801"/>
            <a:ext cx="5778059" cy="356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id="{18C313C4-230C-6AEC-D7A6-3BDDA080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199"/>
            <a:ext cx="5448300" cy="370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482;p43"/>
          <p:cNvGrpSpPr/>
          <p:nvPr/>
        </p:nvGrpSpPr>
        <p:grpSpPr>
          <a:xfrm>
            <a:off x="-4569716" y="-916585"/>
            <a:ext cx="4569716" cy="4271568"/>
            <a:chOff x="10368334" y="-3016863"/>
            <a:chExt cx="2959405" cy="2766321"/>
          </a:xfrm>
        </p:grpSpPr>
        <p:sp>
          <p:nvSpPr>
            <p:cNvPr id="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1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thể hỗn hợp</a:t>
            </a:r>
          </a:p>
        </p:txBody>
      </p:sp>
      <p:pic>
        <p:nvPicPr>
          <p:cNvPr id="4098" name="Picture 2" descr="Giá thể hỗn hợp trồng rau trộn sẵn: Vỏ Trấu, Xơ dừa xay nhuyễn, Trấu Hun,  Phân bò khô mục. Gói 1kg | Lazada.vn">
            <a:extLst>
              <a:ext uri="{FF2B5EF4-FFF2-40B4-BE49-F238E27FC236}">
                <a16:creationId xmlns:a16="http://schemas.microsoft.com/office/drawing/2014/main" id="{4833A3C2-EEB7-A414-5DDF-9626C7C4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09675"/>
            <a:ext cx="5844702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Rất Hay: Cách trộn xơ dừa với đất để cải tạo đất và trồng cây cực hiệu quả">
            <a:extLst>
              <a:ext uri="{FF2B5EF4-FFF2-40B4-BE49-F238E27FC236}">
                <a16:creationId xmlns:a16="http://schemas.microsoft.com/office/drawing/2014/main" id="{25E4319D-8E37-06FE-9076-BD678AAB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43261"/>
            <a:ext cx="5676900" cy="354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482;p43"/>
          <p:cNvGrpSpPr/>
          <p:nvPr/>
        </p:nvGrpSpPr>
        <p:grpSpPr>
          <a:xfrm>
            <a:off x="-4418081" y="-689671"/>
            <a:ext cx="4569716" cy="4271568"/>
            <a:chOff x="10368334" y="-3016863"/>
            <a:chExt cx="2959405" cy="2766321"/>
          </a:xfrm>
        </p:grpSpPr>
        <p:sp>
          <p:nvSpPr>
            <p:cNvPr id="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6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733425" y="2000296"/>
            <a:ext cx="8763000" cy="1352504"/>
            <a:chOff x="8900230" y="1433585"/>
            <a:chExt cx="2432835" cy="1849291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76288" y="1433585"/>
              <a:ext cx="2319860" cy="180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chậu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63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165</Words>
  <Application>Microsoft Office PowerPoint</Application>
  <PresentationFormat>Widescreen</PresentationFormat>
  <Paragraphs>12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Arial</vt:lpstr>
      <vt:lpstr>Cairo</vt:lpstr>
      <vt:lpstr>Calibri</vt:lpstr>
      <vt:lpstr>Cambria</vt:lpstr>
      <vt:lpstr>Coiny</vt:lpstr>
      <vt:lpstr>Georgia</vt:lpstr>
      <vt:lpstr>Oxygen</vt:lpstr>
      <vt:lpstr>思源黑体 CN Medium</vt:lpstr>
      <vt:lpstr>Social Issues Thesis: Climate Change by Slidesgo</vt:lpstr>
      <vt:lpstr>包图主题2</vt:lpstr>
      <vt:lpstr>1_包图主题2</vt:lpstr>
      <vt:lpstr>1_Simple Light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Thao Tran</dc:creator>
  <cp:lastModifiedBy>Administrator</cp:lastModifiedBy>
  <cp:revision>42</cp:revision>
  <dcterms:created xsi:type="dcterms:W3CDTF">2023-01-18T12:11:36Z</dcterms:created>
  <dcterms:modified xsi:type="dcterms:W3CDTF">2025-01-06T08:11:19Z</dcterms:modified>
</cp:coreProperties>
</file>