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68" y="-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E23534-FB76-4EAE-B910-CAF94610DE2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2.png"/><Relationship Id="rId5" Type="http://schemas.openxmlformats.org/officeDocument/2006/relationships/image" Target="../media/image35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6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.gif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1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2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5560" r="13928" b="60102"/>
          <a:stretch/>
        </p:blipFill>
        <p:spPr>
          <a:xfrm>
            <a:off x="414360" y="1143000"/>
            <a:ext cx="10144080" cy="4357800"/>
          </a:xfrm>
          <a:prstGeom prst="rect">
            <a:avLst/>
          </a:prstGeom>
          <a:ln w="0">
            <a:noFill/>
          </a:ln>
        </p:spPr>
      </p:pic>
      <p:sp>
        <p:nvSpPr>
          <p:cNvPr id="263" name="Rectangle 3"/>
          <p:cNvSpPr/>
          <p:nvPr/>
        </p:nvSpPr>
        <p:spPr>
          <a:xfrm>
            <a:off x="734364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BẬC THANH ĐÔ-RÊ-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24760" y="8554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9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0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/>
        </p:blipFill>
        <p:spPr>
          <a:xfrm>
            <a:off x="757080" y="1143000"/>
            <a:ext cx="950148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2" name="Rectangle 1"/>
          <p:cNvSpPr/>
          <p:nvPr/>
        </p:nvSpPr>
        <p:spPr>
          <a:xfrm>
            <a:off x="1192320" y="1928880"/>
            <a:ext cx="8232840" cy="12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KÍ HIỆU BÀN TAY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NHẠC ĐỆM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7" name="Text Box 10"/>
          <p:cNvSpPr/>
          <p:nvPr/>
        </p:nvSpPr>
        <p:spPr>
          <a:xfrm>
            <a:off x="3129120" y="85716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2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1981080" y="3139920"/>
            <a:ext cx="6784920" cy="2511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3" descr="D:\GIÁO ÁN 1 2020-2021\HÌNH SOẠN GIÁO ÁN\Đọc nhạc\Picture2 - Copy.jpg"/>
          <p:cNvPicPr/>
          <p:nvPr/>
        </p:nvPicPr>
        <p:blipFill>
          <a:blip r:embed="rId5"/>
          <a:stretch/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  <p:pic>
        <p:nvPicPr>
          <p:cNvPr id="8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2475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86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1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7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8" name="Picture 9" descr="D:\GIÁO ÁN 1 2020-2021\HÌNH SOẠN GIÁO ÁN\Đọc nhạc\Picture2 - Copy (2) - Copy.jpg"/>
          <p:cNvPicPr/>
          <p:nvPr/>
        </p:nvPicPr>
        <p:blipFill>
          <a:blip r:embed="rId6">
            <a:lum contrast="10000"/>
          </a:blip>
          <a:stretch/>
        </p:blipFill>
        <p:spPr>
          <a:xfrm>
            <a:off x="628560" y="1000080"/>
            <a:ext cx="9637920" cy="4486320"/>
          </a:xfrm>
          <a:prstGeom prst="rect">
            <a:avLst/>
          </a:prstGeom>
          <a:ln w="0">
            <a:noFill/>
          </a:ln>
        </p:spPr>
      </p:pic>
      <p:pic>
        <p:nvPicPr>
          <p:cNvPr id="9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hình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59480" y="1548000"/>
                    <a:ext cx="179280" cy="99000"/>
                    <a:chOff x="9159480" y="1548000"/>
                    <a:chExt cx="179280" cy="9900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59480" y="1548000"/>
                      <a:ext cx="17928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240" y="1565640"/>
                      <a:ext cx="15012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799480" y="1548000"/>
                    <a:ext cx="201600" cy="99000"/>
                    <a:chOff x="8799480" y="1548000"/>
                    <a:chExt cx="201600" cy="9900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799480" y="1548000"/>
                      <a:ext cx="2016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8560" y="1565640"/>
                      <a:ext cx="16380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4480" y="1548000"/>
                    <a:ext cx="178200" cy="99000"/>
                    <a:chOff x="8484480" y="1548000"/>
                    <a:chExt cx="178200" cy="9900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4480" y="1548000"/>
                      <a:ext cx="1782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498880" y="1565640"/>
                      <a:ext cx="14904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7760" y="1548000"/>
                    <a:ext cx="200160" cy="99000"/>
                    <a:chOff x="8177760" y="1548000"/>
                    <a:chExt cx="200160" cy="9900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7760" y="1548000"/>
                      <a:ext cx="2001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480" y="1565640"/>
                      <a:ext cx="16236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507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0080" y="1548000"/>
                    <a:ext cx="183960" cy="99000"/>
                    <a:chOff x="7840080" y="1548000"/>
                    <a:chExt cx="183960" cy="9900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0080" y="1548000"/>
                      <a:ext cx="1839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4840" y="1565640"/>
                      <a:ext cx="15408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6000" y="1544760"/>
                    <a:ext cx="215280" cy="101880"/>
                    <a:chOff x="7506000" y="1544760"/>
                    <a:chExt cx="2152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6000" y="1544760"/>
                      <a:ext cx="2152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580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8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5960" y="1544760"/>
                    <a:ext cx="169920" cy="101880"/>
                    <a:chOff x="718596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59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1992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1440" y="1544760"/>
                    <a:ext cx="166320" cy="101880"/>
                    <a:chOff x="684144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1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6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4360" y="1544760"/>
                    <a:ext cx="209160" cy="101880"/>
                    <a:chOff x="6534360" y="1544760"/>
                    <a:chExt cx="2091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4360" y="1544760"/>
                      <a:ext cx="209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056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2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4880" y="1544760"/>
                    <a:ext cx="224640" cy="101880"/>
                    <a:chOff x="6194880" y="1544760"/>
                    <a:chExt cx="22464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4880" y="1544760"/>
                      <a:ext cx="2246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040" y="1562760"/>
                      <a:ext cx="182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51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2680" y="1544760"/>
                    <a:ext cx="219960" cy="101880"/>
                    <a:chOff x="5872680" y="1544760"/>
                    <a:chExt cx="21996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2680" y="1544760"/>
                      <a:ext cx="219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89600" y="1562760"/>
                      <a:ext cx="183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91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560"/>
                    <a:ext cx="218160" cy="99720"/>
                    <a:chOff x="5598720" y="1546560"/>
                    <a:chExt cx="218160" cy="9972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560"/>
                      <a:ext cx="2181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840"/>
                      <a:ext cx="1771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7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000" y="1546560"/>
                    <a:ext cx="203760" cy="99720"/>
                    <a:chOff x="5292000" y="1546560"/>
                    <a:chExt cx="203760" cy="9972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00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8560" y="1563840"/>
                      <a:ext cx="1706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7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1240" y="1546560"/>
                    <a:ext cx="185760" cy="99720"/>
                    <a:chOff x="4971240" y="1546560"/>
                    <a:chExt cx="185760" cy="997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1240" y="1546560"/>
                      <a:ext cx="185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8520" y="1563840"/>
                      <a:ext cx="1508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39680" y="1546560"/>
                    <a:ext cx="196200" cy="99720"/>
                    <a:chOff x="4639680" y="1546560"/>
                    <a:chExt cx="196200" cy="997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39680" y="1546560"/>
                      <a:ext cx="19620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5520" y="1563840"/>
                      <a:ext cx="16416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7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8480" y="1546560"/>
                    <a:ext cx="203760" cy="99720"/>
                    <a:chOff x="4308480" y="1546560"/>
                    <a:chExt cx="203760" cy="997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848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200" y="1563840"/>
                      <a:ext cx="1656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3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7440" y="1543320"/>
                    <a:ext cx="181800" cy="102960"/>
                    <a:chOff x="3997440" y="1543320"/>
                    <a:chExt cx="18180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744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184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4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5720" y="1543320"/>
                    <a:ext cx="206640" cy="102960"/>
                    <a:chOff x="3645720" y="1543320"/>
                    <a:chExt cx="20664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5720" y="1543320"/>
                      <a:ext cx="206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444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120" y="1543320"/>
                    <a:ext cx="201240" cy="102960"/>
                    <a:chOff x="3327120" y="1543320"/>
                    <a:chExt cx="2012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120" y="1543320"/>
                      <a:ext cx="2012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2960" y="1560960"/>
                      <a:ext cx="168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1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3200" y="1543320"/>
                    <a:ext cx="188280" cy="102960"/>
                    <a:chOff x="3013200" y="1543320"/>
                    <a:chExt cx="18828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3200" y="1543320"/>
                      <a:ext cx="188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012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41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5680" y="1543320"/>
                    <a:ext cx="181800" cy="102960"/>
                    <a:chOff x="2695680" y="1543320"/>
                    <a:chExt cx="1818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568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0972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4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080" y="1543320"/>
                    <a:ext cx="191520" cy="102960"/>
                    <a:chOff x="2359080" y="1543320"/>
                    <a:chExt cx="19152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080" y="1543320"/>
                      <a:ext cx="191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000" y="1560960"/>
                      <a:ext cx="155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6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01" name="Content Placeholder 3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811160" y="1730520"/>
            <a:ext cx="7620120" cy="378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3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481165" y="73062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8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Ôn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tập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bài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hát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2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vi-VN" sz="3200" b="1" spc="-1" dirty="0">
                <a:solidFill>
                  <a:srgbClr val="FF0000"/>
                </a:solidFill>
                <a:latin typeface="Times New Roman"/>
                <a:ea typeface="Times New Roman"/>
              </a:rPr>
              <a:t>3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1" y="3244334"/>
            <a:ext cx="6324599" cy="1356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Ôn</a:t>
            </a:r>
            <a:r>
              <a:rPr lang="en-US" sz="3200" b="1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tập</a:t>
            </a:r>
            <a:r>
              <a:rPr lang="en-US" sz="3200" b="1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vi-VN" sz="3200" b="1" spc="-1" dirty="0" smtClean="0">
                <a:solidFill>
                  <a:srgbClr val="1713CB"/>
                </a:solidFill>
                <a:latin typeface="Times New Roman"/>
                <a:ea typeface="Times New Roman"/>
              </a:rPr>
              <a:t>đọc nhạc</a:t>
            </a:r>
            <a:r>
              <a:rPr lang="vi-VN" sz="2800" b="1" spc="-1" dirty="0" smtClean="0">
                <a:solidFill>
                  <a:srgbClr val="1713CB"/>
                </a:solidFill>
                <a:latin typeface="Times New Roman"/>
                <a:ea typeface="Times New Roman"/>
              </a:rPr>
              <a:t>: </a:t>
            </a:r>
          </a:p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pc="-1" dirty="0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3600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27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9" descr="000o"/>
          <p:cNvPicPr/>
          <p:nvPr/>
        </p:nvPicPr>
        <p:blipFill>
          <a:blip r:embed="rId4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0" descr="000o"/>
          <p:cNvPicPr/>
          <p:nvPr/>
        </p:nvPicPr>
        <p:blipFill>
          <a:blip r:embed="rId4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48" name="Text Box 9"/>
          <p:cNvSpPr/>
          <p:nvPr/>
        </p:nvSpPr>
        <p:spPr>
          <a:xfrm>
            <a:off x="1700280" y="1071720"/>
            <a:ext cx="34290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6828</TotalTime>
  <Words>118</Words>
  <Application>Microsoft Office PowerPoint</Application>
  <PresentationFormat>Custom</PresentationFormat>
  <Paragraphs>32</Paragraphs>
  <Slides>16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</cp:lastModifiedBy>
  <cp:revision>574</cp:revision>
  <dcterms:created xsi:type="dcterms:W3CDTF">2010-04-30T20:19:48Z</dcterms:created>
  <dcterms:modified xsi:type="dcterms:W3CDTF">2023-09-17T06:48:41Z</dcterms:modified>
  <dc:language>en-US</dc:language>
</cp:coreProperties>
</file>