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33.jpe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7.png"/><Relationship Id="rId18" Type="http://schemas.openxmlformats.org/officeDocument/2006/relationships/image" Target="../media/image40.jpeg"/><Relationship Id="rId3" Type="http://schemas.microsoft.com/office/2007/relationships/media" Target="../media/media5.mp3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39.png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20" Type="http://schemas.openxmlformats.org/officeDocument/2006/relationships/image" Target="../media/image19.png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7.png"/><Relationship Id="rId10" Type="http://schemas.openxmlformats.org/officeDocument/2006/relationships/image" Target="../media/image14.png"/><Relationship Id="rId19" Type="http://schemas.openxmlformats.org/officeDocument/2006/relationships/image" Target="../media/image41.jpeg"/><Relationship Id="rId4" Type="http://schemas.openxmlformats.org/officeDocument/2006/relationships/audio" Target="../media/media5.mp3"/><Relationship Id="rId9" Type="http://schemas.openxmlformats.org/officeDocument/2006/relationships/image" Target="../media/image11.png"/><Relationship Id="rId1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068480" y="2500200"/>
            <a:ext cx="87008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3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4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5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4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5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3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Giai điệu sau nằm trong bài hát nào mà em đã học?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3660" y="1898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457200" y="214200"/>
            <a:ext cx="3276600" cy="577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Nghe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lại</a:t>
            </a:r>
            <a:r>
              <a:rPr lang="en-US" sz="30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442160" y="271476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VẬN ĐỘNG</a:t>
            </a:r>
            <a:r>
              <a:t/>
            </a:r>
            <a:br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6729</TotalTime>
  <Words>160</Words>
  <Application>Microsoft Office PowerPoint</Application>
  <PresentationFormat>Custom</PresentationFormat>
  <Paragraphs>46</Paragraphs>
  <Slides>27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DejaVu Sans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563</cp:revision>
  <dcterms:created xsi:type="dcterms:W3CDTF">2010-04-30T20:19:48Z</dcterms:created>
  <dcterms:modified xsi:type="dcterms:W3CDTF">2024-09-21T07:06:26Z</dcterms:modified>
  <dc:language>en-US</dc:language>
</cp:coreProperties>
</file>