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98" r:id="rId4"/>
  </p:sldMasterIdLst>
  <p:notesMasterIdLst>
    <p:notesMasterId r:id="rId13"/>
  </p:notesMasterIdLst>
  <p:sldIdLst>
    <p:sldId id="329" r:id="rId5"/>
    <p:sldId id="455" r:id="rId6"/>
    <p:sldId id="256" r:id="rId7"/>
    <p:sldId id="522" r:id="rId8"/>
    <p:sldId id="416" r:id="rId9"/>
    <p:sldId id="496" r:id="rId10"/>
    <p:sldId id="544" r:id="rId11"/>
    <p:sldId id="556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Bahnschrift Light" panose="020B0502040204020203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48"/>
      </p:cViewPr>
      <p:guideLst>
        <p:guide orient="horz" pos="2160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917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7"/>
            <a:ext cx="9144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507A9-4D9E-49FE-9E5A-C6F024BF45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A3FC-411F-4005-9664-93E0B612B0A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3"/>
            <a:ext cx="105156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2280-E5B6-4BEF-BB17-AFA46D3E5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4A23-50FB-445D-8CB9-96A0384F189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6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3" y="1681163"/>
            <a:ext cx="515831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3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AAF6-2568-4A33-9EAF-2916344CFD4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BF7B-9D52-457A-8B12-AB76266A39BA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98EE-F4F6-488F-99DB-BE8F6CC23B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90B2-7B80-449E-800C-863E995A336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AC22-E2F5-4635-8FB8-FF9BDDD6F10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0A9C-EE68-41EE-8E94-FD48178437F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DE01-5E40-4665-8BFE-2BE7887DF40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82D2-1262-441B-895D-9F236F76CD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2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D02D-BEA0-4FDB-B0D3-99BCE883DF0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6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9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26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0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01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50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17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96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3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58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8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07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7" y="1600204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7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7" y="6245225"/>
            <a:ext cx="3859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7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0FB28-C0E2-479B-8452-04007B2524F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3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" y="5359400"/>
            <a:ext cx="4261923" cy="1443727"/>
          </a:xfrm>
          <a:prstGeom prst="rect">
            <a:avLst/>
          </a:prstGeom>
        </p:spPr>
      </p:pic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1958" y="5359560"/>
            <a:ext cx="3982720" cy="1443567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99155" y="5359400"/>
            <a:ext cx="4261923" cy="1443727"/>
          </a:xfrm>
          <a:prstGeom prst="rect">
            <a:avLst/>
          </a:prstGeom>
        </p:spPr>
      </p:pic>
      <p:sp>
        <p:nvSpPr>
          <p:cNvPr id="7" name="Rectangles 7">
            <a:extLst>
              <a:ext uri="{FF2B5EF4-FFF2-40B4-BE49-F238E27FC236}">
                <a16:creationId xmlns:a16="http://schemas.microsoft.com/office/drawing/2014/main" id="{3383673A-001F-B10F-B334-CB5406A5DDC2}"/>
              </a:ext>
            </a:extLst>
          </p:cNvPr>
          <p:cNvSpPr/>
          <p:nvPr/>
        </p:nvSpPr>
        <p:spPr>
          <a:xfrm>
            <a:off x="5309992" y="857925"/>
            <a:ext cx="1064651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FA06AE1-9996-BE93-40C5-6EAC3FDAF482}"/>
              </a:ext>
            </a:extLst>
          </p:cNvPr>
          <p:cNvSpPr/>
          <p:nvPr/>
        </p:nvSpPr>
        <p:spPr>
          <a:xfrm>
            <a:off x="4514069" y="1404817"/>
            <a:ext cx="2967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Calibri" panose="020F0502020204030204" charset="0"/>
              </a:rPr>
              <a:t>Hát</a:t>
            </a:r>
            <a:r>
              <a:rPr lang="en-US" sz="3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Calibri" panose="020F0502020204030204" charset="0"/>
              </a:rPr>
              <a:t>: </a:t>
            </a:r>
            <a:r>
              <a:rPr lang="en-US" sz="36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Calibri" panose="020F0502020204030204" charset="0"/>
              </a:rPr>
              <a:t>Múa</a:t>
            </a:r>
            <a:r>
              <a:rPr lang="en-US" sz="3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36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Calibri" panose="020F0502020204030204" charset="0"/>
              </a:rPr>
              <a:t>lân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endParaRPr lang="en-US" sz="3600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9381452-C3AA-6313-0BD9-E5E2DA44C28A}"/>
              </a:ext>
            </a:extLst>
          </p:cNvPr>
          <p:cNvSpPr/>
          <p:nvPr/>
        </p:nvSpPr>
        <p:spPr>
          <a:xfrm>
            <a:off x="6253318" y="2099649"/>
            <a:ext cx="3729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Nhạc</a:t>
            </a:r>
            <a:r>
              <a:rPr lang="en-US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và</a:t>
            </a:r>
            <a:r>
              <a:rPr lang="en-US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lời</a:t>
            </a:r>
            <a:r>
              <a:rPr lang="en-US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: Y </a:t>
            </a:r>
            <a:r>
              <a:rPr lang="en-US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Vân</a:t>
            </a:r>
            <a:r>
              <a:rPr lang="en-US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– </a:t>
            </a:r>
            <a:r>
              <a:rPr lang="en-US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Phùng</a:t>
            </a:r>
            <a:r>
              <a:rPr lang="en-US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charset="0"/>
              </a:rPr>
              <a:t>Sửu</a:t>
            </a:r>
            <a:endParaRPr lang="en-US" sz="2000" b="1" i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pic>
        <p:nvPicPr>
          <p:cNvPr id="14" name="Picture 155">
            <a:extLst>
              <a:ext uri="{FF2B5EF4-FFF2-40B4-BE49-F238E27FC236}">
                <a16:creationId xmlns:a16="http://schemas.microsoft.com/office/drawing/2014/main" id="{CD496178-806C-952C-AD9B-0BE9695C7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4271" y="5053781"/>
            <a:ext cx="2601266" cy="1795329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B02145C5-6E07-F2BD-A774-1D4434F6C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6957" r="4217" b="14754"/>
          <a:stretch>
            <a:fillRect/>
          </a:stretch>
        </p:blipFill>
        <p:spPr>
          <a:xfrm>
            <a:off x="-57150" y="5142230"/>
            <a:ext cx="2561590" cy="168021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92B6661-BD7F-2AED-FA0E-1981EDAF897C}"/>
              </a:ext>
            </a:extLst>
          </p:cNvPr>
          <p:cNvSpPr txBox="1"/>
          <p:nvPr/>
        </p:nvSpPr>
        <p:spPr>
          <a:xfrm>
            <a:off x="99349" y="101538"/>
            <a:ext cx="8613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 ĐỀ 1:                      LỄ HỘI ÂM THANH </a:t>
            </a:r>
            <a:endParaRPr lang="vi-VN" sz="3200" dirty="0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3776C00-5EC1-169F-268B-607E43BB9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37135" y="1266349"/>
            <a:ext cx="4666683" cy="329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7" grpId="1"/>
      <p:bldP spid="10" grpId="1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647" y="0"/>
            <a:ext cx="12192635" cy="6857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92576" y="657225"/>
            <a:ext cx="435927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6600FF"/>
                </a:solidFill>
              </a:rPr>
              <a:t>TÁC GIẢ - TÁC PHẨM</a:t>
            </a: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3667363" y="1154296"/>
            <a:ext cx="7056755" cy="45262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2053364" y="4076830"/>
            <a:ext cx="9529036" cy="164569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38815046-934C-2296-DB1B-67DD67752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09" y="657224"/>
            <a:ext cx="1935999" cy="212114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99FC24-F4FC-0237-25E0-DA6F53880C4E}"/>
              </a:ext>
            </a:extLst>
          </p:cNvPr>
          <p:cNvSpPr txBox="1"/>
          <p:nvPr/>
        </p:nvSpPr>
        <p:spPr>
          <a:xfrm>
            <a:off x="2420308" y="1187017"/>
            <a:ext cx="91620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Vân (1933 – 1992)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 1950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Em trai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Vân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lân.</a:t>
            </a: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FE748EE-2E35-3B10-A479-F76EDA3F8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6388" y="4426968"/>
            <a:ext cx="3086470" cy="2179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0"/>
      <p:bldP spid="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0736" y="-25397"/>
            <a:ext cx="2448929" cy="27432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9550400" y="0"/>
            <a:ext cx="2605193" cy="274320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68EBD887-2609-6998-1F23-D056C4ADF4CB}"/>
              </a:ext>
            </a:extLst>
          </p:cNvPr>
          <p:cNvSpPr txBox="1"/>
          <p:nvPr/>
        </p:nvSpPr>
        <p:spPr>
          <a:xfrm>
            <a:off x="3265896" y="323941"/>
            <a:ext cx="524573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 b="1" dirty="0">
                <a:solidFill>
                  <a:srgbClr val="6600FF"/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Bahnschrift Light" panose="020B0502040204020203" charset="0"/>
                <a:cs typeface="Bahnschrift Light" panose="020B0502040204020203" charset="0"/>
              </a:rPr>
              <a:t>Đọc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Bahnschrift Light" panose="020B0502040204020203" charset="0"/>
                <a:cs typeface="Bahnschrift Light" panose="020B0502040204020203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Bahnschrift Light" panose="020B0502040204020203" charset="0"/>
                <a:cs typeface="Bahnschrift Light" panose="020B0502040204020203" charset="0"/>
              </a:rPr>
              <a:t>lời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Bahnschrift Light" panose="020B0502040204020203" charset="0"/>
                <a:cs typeface="Bahnschrift Light" panose="020B0502040204020203" charset="0"/>
              </a:rPr>
              <a:t> ca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Bahnschrift Light" panose="020B0502040204020203" charset="0"/>
                <a:cs typeface="Bahnschrift Light" panose="020B0502040204020203" charset="0"/>
              </a:rPr>
              <a:t>theo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Bahnschrift Light" panose="020B0502040204020203" charset="0"/>
                <a:cs typeface="Bahnschrift Light" panose="020B0502040204020203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Bahnschrift Light" panose="020B0502040204020203" charset="0"/>
                <a:cs typeface="Bahnschrift Light" panose="020B0502040204020203" charset="0"/>
              </a:rPr>
              <a:t>tiết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Bahnschrift Light" panose="020B0502040204020203" charset="0"/>
                <a:cs typeface="Bahnschrift Light" panose="020B0502040204020203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Bahnschrift Light" panose="020B0502040204020203" charset="0"/>
                <a:cs typeface="Bahnschrift Light" panose="020B0502040204020203" charset="0"/>
              </a:rPr>
              <a:t>tấu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Bahnschrift Light" panose="020B0502040204020203" charset="0"/>
              <a:cs typeface="Bahnschrift Light" panose="020B0502040204020203" charset="0"/>
            </a:endParaRPr>
          </a:p>
        </p:txBody>
      </p:sp>
      <p:sp>
        <p:nvSpPr>
          <p:cNvPr id="149" name="Hộp Văn bản 148">
            <a:extLst>
              <a:ext uri="{FF2B5EF4-FFF2-40B4-BE49-F238E27FC236}">
                <a16:creationId xmlns:a16="http://schemas.microsoft.com/office/drawing/2014/main" id="{57032528-0A2E-CFB0-18A5-416892C28DBD}"/>
              </a:ext>
            </a:extLst>
          </p:cNvPr>
          <p:cNvSpPr txBox="1"/>
          <p:nvPr/>
        </p:nvSpPr>
        <p:spPr>
          <a:xfrm>
            <a:off x="2639173" y="1436878"/>
            <a:ext cx="6185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...</a:t>
            </a:r>
          </a:p>
        </p:txBody>
      </p:sp>
      <p:sp>
        <p:nvSpPr>
          <p:cNvPr id="151" name="Hộp Văn bản 150">
            <a:extLst>
              <a:ext uri="{FF2B5EF4-FFF2-40B4-BE49-F238E27FC236}">
                <a16:creationId xmlns:a16="http://schemas.microsoft.com/office/drawing/2014/main" id="{6E1446C2-B759-51D0-21B1-08217B04D246}"/>
              </a:ext>
            </a:extLst>
          </p:cNvPr>
          <p:cNvSpPr txBox="1"/>
          <p:nvPr/>
        </p:nvSpPr>
        <p:spPr>
          <a:xfrm>
            <a:off x="2676915" y="1810705"/>
            <a:ext cx="61853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 err="1"/>
              <a:t>Còn</a:t>
            </a:r>
            <a:r>
              <a:rPr lang="vi-VN" dirty="0"/>
              <a:t> </a:t>
            </a:r>
            <a:r>
              <a:rPr lang="vi-VN" dirty="0" err="1"/>
              <a:t>gì</a:t>
            </a:r>
            <a:r>
              <a:rPr lang="vi-VN" dirty="0"/>
              <a:t> vui hơn chơi </a:t>
            </a:r>
            <a:r>
              <a:rPr lang="vi-VN" dirty="0" err="1"/>
              <a:t>rằm</a:t>
            </a:r>
            <a:r>
              <a:rPr lang="vi-VN" dirty="0"/>
              <a:t> </a:t>
            </a:r>
            <a:r>
              <a:rPr lang="vi-VN" dirty="0" err="1"/>
              <a:t>tháng</a:t>
            </a:r>
            <a:r>
              <a:rPr lang="vi-VN" dirty="0"/>
              <a:t> </a:t>
            </a:r>
            <a:r>
              <a:rPr lang="vi-VN" dirty="0" err="1"/>
              <a:t>tám</a:t>
            </a:r>
            <a:r>
              <a:rPr lang="vi-VN" dirty="0"/>
              <a:t>.</a:t>
            </a:r>
          </a:p>
          <a:p>
            <a:r>
              <a:rPr lang="vi-VN" dirty="0" err="1"/>
              <a:t>Còn</a:t>
            </a:r>
            <a:r>
              <a:rPr lang="vi-VN" dirty="0"/>
              <a:t> </a:t>
            </a:r>
            <a:r>
              <a:rPr lang="vi-VN" dirty="0" err="1"/>
              <a:t>gì</a:t>
            </a:r>
            <a:r>
              <a:rPr lang="vi-VN" dirty="0"/>
              <a:t> hay hơn chơi </a:t>
            </a:r>
            <a:r>
              <a:rPr lang="vi-VN" dirty="0" err="1"/>
              <a:t>trò</a:t>
            </a:r>
            <a:r>
              <a:rPr lang="vi-VN" dirty="0"/>
              <a:t> </a:t>
            </a:r>
            <a:r>
              <a:rPr lang="vi-VN" dirty="0" err="1"/>
              <a:t>múa</a:t>
            </a:r>
            <a:r>
              <a:rPr lang="vi-VN" dirty="0"/>
              <a:t> lân. </a:t>
            </a:r>
          </a:p>
          <a:p>
            <a:r>
              <a:rPr lang="vi-VN" dirty="0"/>
              <a:t>Em </a:t>
            </a:r>
            <a:r>
              <a:rPr lang="vi-VN" dirty="0" err="1"/>
              <a:t>đánh</a:t>
            </a:r>
            <a:r>
              <a:rPr lang="vi-VN" dirty="0"/>
              <a:t> </a:t>
            </a:r>
            <a:r>
              <a:rPr lang="vi-VN" dirty="0" err="1"/>
              <a:t>phèng</a:t>
            </a:r>
            <a:r>
              <a:rPr lang="vi-VN" dirty="0"/>
              <a:t> </a:t>
            </a:r>
            <a:r>
              <a:rPr lang="vi-VN" dirty="0" err="1"/>
              <a:t>thì</a:t>
            </a:r>
            <a:r>
              <a:rPr lang="vi-VN" dirty="0"/>
              <a:t> anh </a:t>
            </a:r>
            <a:r>
              <a:rPr lang="vi-VN" dirty="0" err="1"/>
              <a:t>đánh</a:t>
            </a:r>
            <a:r>
              <a:rPr lang="vi-VN" dirty="0"/>
              <a:t> </a:t>
            </a:r>
            <a:r>
              <a:rPr lang="vi-VN" dirty="0" err="1"/>
              <a:t>trống</a:t>
            </a:r>
            <a:r>
              <a:rPr lang="vi-VN" dirty="0"/>
              <a:t>.</a:t>
            </a:r>
          </a:p>
          <a:p>
            <a:r>
              <a:rPr lang="vi-VN" dirty="0"/>
              <a:t>Em ông </a:t>
            </a:r>
            <a:r>
              <a:rPr lang="vi-VN" dirty="0" err="1"/>
              <a:t>địa</a:t>
            </a:r>
            <a:r>
              <a:rPr lang="vi-VN" dirty="0"/>
              <a:t> </a:t>
            </a:r>
            <a:r>
              <a:rPr lang="vi-VN" dirty="0" err="1"/>
              <a:t>thì</a:t>
            </a:r>
            <a:r>
              <a:rPr lang="vi-VN" dirty="0"/>
              <a:t> anh </a:t>
            </a:r>
            <a:r>
              <a:rPr lang="vi-VN" dirty="0" err="1"/>
              <a:t>múa</a:t>
            </a:r>
            <a:r>
              <a:rPr lang="vi-VN" dirty="0"/>
              <a:t> lân...</a:t>
            </a:r>
          </a:p>
          <a:p>
            <a:r>
              <a:rPr lang="vi-VN" dirty="0"/>
              <a:t>Em </a:t>
            </a:r>
            <a:r>
              <a:rPr lang="vi-VN" dirty="0" err="1"/>
              <a:t>rước</a:t>
            </a:r>
            <a:r>
              <a:rPr lang="vi-VN" dirty="0"/>
              <a:t> </a:t>
            </a:r>
            <a:r>
              <a:rPr lang="vi-VN" dirty="0" err="1"/>
              <a:t>đèn</a:t>
            </a:r>
            <a:r>
              <a:rPr lang="vi-VN" dirty="0"/>
              <a:t> </a:t>
            </a:r>
            <a:r>
              <a:rPr lang="vi-VN" dirty="0" err="1"/>
              <a:t>thì</a:t>
            </a:r>
            <a:r>
              <a:rPr lang="vi-VN" dirty="0"/>
              <a:t> anh </a:t>
            </a:r>
            <a:r>
              <a:rPr lang="vi-VN" dirty="0" err="1"/>
              <a:t>múa</a:t>
            </a:r>
            <a:r>
              <a:rPr lang="vi-VN" dirty="0"/>
              <a:t> </a:t>
            </a:r>
            <a:r>
              <a:rPr lang="vi-VN" dirty="0" err="1"/>
              <a:t>rối</a:t>
            </a:r>
            <a:r>
              <a:rPr lang="vi-VN" dirty="0"/>
              <a:t> </a:t>
            </a:r>
          </a:p>
          <a:p>
            <a:r>
              <a:rPr lang="vi-VN" dirty="0"/>
              <a:t>Vui lên </a:t>
            </a:r>
            <a:r>
              <a:rPr lang="vi-VN" dirty="0" err="1"/>
              <a:t>nào</a:t>
            </a:r>
            <a:r>
              <a:rPr lang="vi-VN" dirty="0"/>
              <a:t> </a:t>
            </a:r>
            <a:r>
              <a:rPr lang="vi-VN" dirty="0" err="1"/>
              <a:t>kìa</a:t>
            </a:r>
            <a:r>
              <a:rPr lang="vi-VN" dirty="0"/>
              <a:t> đêm </a:t>
            </a:r>
            <a:r>
              <a:rPr lang="vi-VN" dirty="0" err="1"/>
              <a:t>sáng</a:t>
            </a:r>
            <a:r>
              <a:rPr lang="vi-VN" dirty="0"/>
              <a:t> trăng...</a:t>
            </a:r>
          </a:p>
        </p:txBody>
      </p:sp>
      <p:sp>
        <p:nvSpPr>
          <p:cNvPr id="153" name="Hộp Văn bản 152">
            <a:extLst>
              <a:ext uri="{FF2B5EF4-FFF2-40B4-BE49-F238E27FC236}">
                <a16:creationId xmlns:a16="http://schemas.microsoft.com/office/drawing/2014/main" id="{DDF519E0-A3FF-8694-4103-00B4AFE71CA3}"/>
              </a:ext>
            </a:extLst>
          </p:cNvPr>
          <p:cNvSpPr txBox="1"/>
          <p:nvPr/>
        </p:nvSpPr>
        <p:spPr>
          <a:xfrm>
            <a:off x="1432263" y="3792231"/>
            <a:ext cx="6185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 </a:t>
            </a:r>
            <a:r>
              <a:rPr lang="vi-VN" dirty="0" err="1"/>
              <a:t>bùng</a:t>
            </a:r>
            <a:r>
              <a:rPr lang="vi-VN" dirty="0"/>
              <a:t>...</a:t>
            </a:r>
          </a:p>
        </p:txBody>
      </p:sp>
      <p:grpSp>
        <p:nvGrpSpPr>
          <p:cNvPr id="295" name="Group 34">
            <a:extLst>
              <a:ext uri="{FF2B5EF4-FFF2-40B4-BE49-F238E27FC236}">
                <a16:creationId xmlns:a16="http://schemas.microsoft.com/office/drawing/2014/main" id="{58361E40-8B88-EEA7-B83B-8B68BD35F1D9}"/>
              </a:ext>
            </a:extLst>
          </p:cNvPr>
          <p:cNvGrpSpPr/>
          <p:nvPr/>
        </p:nvGrpSpPr>
        <p:grpSpPr bwMode="auto">
          <a:xfrm>
            <a:off x="-50736" y="6161972"/>
            <a:ext cx="12370198" cy="723540"/>
            <a:chOff x="0" y="4105"/>
            <a:chExt cx="5511" cy="215"/>
          </a:xfrm>
        </p:grpSpPr>
        <p:sp>
          <p:nvSpPr>
            <p:cNvPr id="296" name="Freeform 37">
              <a:extLst>
                <a:ext uri="{FF2B5EF4-FFF2-40B4-BE49-F238E27FC236}">
                  <a16:creationId xmlns:a16="http://schemas.microsoft.com/office/drawing/2014/main" id="{99C325DE-3FBD-FD92-C8FC-01CE3A25E9CD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" name="Group 38">
              <a:extLst>
                <a:ext uri="{FF2B5EF4-FFF2-40B4-BE49-F238E27FC236}">
                  <a16:creationId xmlns:a16="http://schemas.microsoft.com/office/drawing/2014/main" id="{26FE3D8F-70DC-EE76-69B2-05DD868DDE43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400" name="Freeform 39">
                <a:extLst>
                  <a:ext uri="{FF2B5EF4-FFF2-40B4-BE49-F238E27FC236}">
                    <a16:creationId xmlns:a16="http://schemas.microsoft.com/office/drawing/2014/main" id="{888EBBFA-CB39-3636-CF98-F4C94DDCF7C0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40">
                <a:extLst>
                  <a:ext uri="{FF2B5EF4-FFF2-40B4-BE49-F238E27FC236}">
                    <a16:creationId xmlns:a16="http://schemas.microsoft.com/office/drawing/2014/main" id="{073D465D-B903-5630-CDF0-6A45E34B7974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41">
                <a:extLst>
                  <a:ext uri="{FF2B5EF4-FFF2-40B4-BE49-F238E27FC236}">
                    <a16:creationId xmlns:a16="http://schemas.microsoft.com/office/drawing/2014/main" id="{052A4744-A3A7-6E44-AE01-79441D4CD300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42">
                <a:extLst>
                  <a:ext uri="{FF2B5EF4-FFF2-40B4-BE49-F238E27FC236}">
                    <a16:creationId xmlns:a16="http://schemas.microsoft.com/office/drawing/2014/main" id="{1971B823-C7F3-2DC8-CDD0-A8A154EBC8B8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43">
                <a:extLst>
                  <a:ext uri="{FF2B5EF4-FFF2-40B4-BE49-F238E27FC236}">
                    <a16:creationId xmlns:a16="http://schemas.microsoft.com/office/drawing/2014/main" id="{5429E14B-0F18-9C58-5B76-0A60A345974C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44">
                <a:extLst>
                  <a:ext uri="{FF2B5EF4-FFF2-40B4-BE49-F238E27FC236}">
                    <a16:creationId xmlns:a16="http://schemas.microsoft.com/office/drawing/2014/main" id="{C15A0A05-0554-2B4E-E7D3-0EAFD7CA405C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45">
                <a:extLst>
                  <a:ext uri="{FF2B5EF4-FFF2-40B4-BE49-F238E27FC236}">
                    <a16:creationId xmlns:a16="http://schemas.microsoft.com/office/drawing/2014/main" id="{FB40E51F-A14D-E564-94BD-B0FDA99BDE41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46">
                <a:extLst>
                  <a:ext uri="{FF2B5EF4-FFF2-40B4-BE49-F238E27FC236}">
                    <a16:creationId xmlns:a16="http://schemas.microsoft.com/office/drawing/2014/main" id="{1EF18C0E-5E4D-1B66-413E-1C5890974FEF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47">
                <a:extLst>
                  <a:ext uri="{FF2B5EF4-FFF2-40B4-BE49-F238E27FC236}">
                    <a16:creationId xmlns:a16="http://schemas.microsoft.com/office/drawing/2014/main" id="{7670FC52-1A7F-1884-5D78-6283F90FF2B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48">
                <a:extLst>
                  <a:ext uri="{FF2B5EF4-FFF2-40B4-BE49-F238E27FC236}">
                    <a16:creationId xmlns:a16="http://schemas.microsoft.com/office/drawing/2014/main" id="{31BCF02E-3726-6CF5-8BBF-8A31BDE0362F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49">
                <a:extLst>
                  <a:ext uri="{FF2B5EF4-FFF2-40B4-BE49-F238E27FC236}">
                    <a16:creationId xmlns:a16="http://schemas.microsoft.com/office/drawing/2014/main" id="{15BF20A2-F60B-286A-EE9E-1E0C5323A138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50">
                <a:extLst>
                  <a:ext uri="{FF2B5EF4-FFF2-40B4-BE49-F238E27FC236}">
                    <a16:creationId xmlns:a16="http://schemas.microsoft.com/office/drawing/2014/main" id="{50426B9C-A970-4A6D-7F5B-D804E987D70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51">
                <a:extLst>
                  <a:ext uri="{FF2B5EF4-FFF2-40B4-BE49-F238E27FC236}">
                    <a16:creationId xmlns:a16="http://schemas.microsoft.com/office/drawing/2014/main" id="{42C01BC4-63CF-993E-BF3B-777BF24A6788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52">
                <a:extLst>
                  <a:ext uri="{FF2B5EF4-FFF2-40B4-BE49-F238E27FC236}">
                    <a16:creationId xmlns:a16="http://schemas.microsoft.com/office/drawing/2014/main" id="{5894AA28-D78C-2D5D-A2FE-05627121D56E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53">
                <a:extLst>
                  <a:ext uri="{FF2B5EF4-FFF2-40B4-BE49-F238E27FC236}">
                    <a16:creationId xmlns:a16="http://schemas.microsoft.com/office/drawing/2014/main" id="{41F2A702-77DB-455D-AB6E-7B8A74FA4C7E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54">
                <a:extLst>
                  <a:ext uri="{FF2B5EF4-FFF2-40B4-BE49-F238E27FC236}">
                    <a16:creationId xmlns:a16="http://schemas.microsoft.com/office/drawing/2014/main" id="{D2D86C3C-173B-8776-6A86-9B94128BB64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55">
                <a:extLst>
                  <a:ext uri="{FF2B5EF4-FFF2-40B4-BE49-F238E27FC236}">
                    <a16:creationId xmlns:a16="http://schemas.microsoft.com/office/drawing/2014/main" id="{2B8EFBF6-40D0-DEC1-792A-14ACB61D315A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56">
                <a:extLst>
                  <a:ext uri="{FF2B5EF4-FFF2-40B4-BE49-F238E27FC236}">
                    <a16:creationId xmlns:a16="http://schemas.microsoft.com/office/drawing/2014/main" id="{216E20E3-6A00-E403-00DC-3914591CF846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57">
                <a:extLst>
                  <a:ext uri="{FF2B5EF4-FFF2-40B4-BE49-F238E27FC236}">
                    <a16:creationId xmlns:a16="http://schemas.microsoft.com/office/drawing/2014/main" id="{BE40992F-5E94-1BD7-7B84-265A2541D266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58">
                <a:extLst>
                  <a:ext uri="{FF2B5EF4-FFF2-40B4-BE49-F238E27FC236}">
                    <a16:creationId xmlns:a16="http://schemas.microsoft.com/office/drawing/2014/main" id="{C4723C44-ABA6-499F-2CA5-15825087B30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59">
                <a:extLst>
                  <a:ext uri="{FF2B5EF4-FFF2-40B4-BE49-F238E27FC236}">
                    <a16:creationId xmlns:a16="http://schemas.microsoft.com/office/drawing/2014/main" id="{4EDB1AE3-3D1A-F521-BD36-6E7F77505047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60">
                <a:extLst>
                  <a:ext uri="{FF2B5EF4-FFF2-40B4-BE49-F238E27FC236}">
                    <a16:creationId xmlns:a16="http://schemas.microsoft.com/office/drawing/2014/main" id="{6C71FC72-4986-4716-34A8-64CF470C009F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61">
                <a:extLst>
                  <a:ext uri="{FF2B5EF4-FFF2-40B4-BE49-F238E27FC236}">
                    <a16:creationId xmlns:a16="http://schemas.microsoft.com/office/drawing/2014/main" id="{C1353FAD-C5CA-4D86-481D-273CF87C83D2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62">
                <a:extLst>
                  <a:ext uri="{FF2B5EF4-FFF2-40B4-BE49-F238E27FC236}">
                    <a16:creationId xmlns:a16="http://schemas.microsoft.com/office/drawing/2014/main" id="{94C6146C-9614-0D37-6D61-8D14C88EACFA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63">
                <a:extLst>
                  <a:ext uri="{FF2B5EF4-FFF2-40B4-BE49-F238E27FC236}">
                    <a16:creationId xmlns:a16="http://schemas.microsoft.com/office/drawing/2014/main" id="{212E72C6-E4B6-7510-3032-23DF7823A82F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64">
                <a:extLst>
                  <a:ext uri="{FF2B5EF4-FFF2-40B4-BE49-F238E27FC236}">
                    <a16:creationId xmlns:a16="http://schemas.microsoft.com/office/drawing/2014/main" id="{89333F98-D6DE-6258-7D78-350D20ECC9AC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65">
                <a:extLst>
                  <a:ext uri="{FF2B5EF4-FFF2-40B4-BE49-F238E27FC236}">
                    <a16:creationId xmlns:a16="http://schemas.microsoft.com/office/drawing/2014/main" id="{5E2E1732-DB6C-6183-C25A-27BB0576D347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66">
                <a:extLst>
                  <a:ext uri="{FF2B5EF4-FFF2-40B4-BE49-F238E27FC236}">
                    <a16:creationId xmlns:a16="http://schemas.microsoft.com/office/drawing/2014/main" id="{6B00DA47-7F1B-AC19-0E02-83377F80D1F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67">
                <a:extLst>
                  <a:ext uri="{FF2B5EF4-FFF2-40B4-BE49-F238E27FC236}">
                    <a16:creationId xmlns:a16="http://schemas.microsoft.com/office/drawing/2014/main" id="{A77E9793-5A05-59D2-16A4-C02FDD53F50B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68">
                <a:extLst>
                  <a:ext uri="{FF2B5EF4-FFF2-40B4-BE49-F238E27FC236}">
                    <a16:creationId xmlns:a16="http://schemas.microsoft.com/office/drawing/2014/main" id="{072CAF6C-A14E-9C0E-5F63-A8672814BCEB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69">
                <a:extLst>
                  <a:ext uri="{FF2B5EF4-FFF2-40B4-BE49-F238E27FC236}">
                    <a16:creationId xmlns:a16="http://schemas.microsoft.com/office/drawing/2014/main" id="{37274C03-4B31-0E6A-309B-DC4FADBF7E0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70">
                <a:extLst>
                  <a:ext uri="{FF2B5EF4-FFF2-40B4-BE49-F238E27FC236}">
                    <a16:creationId xmlns:a16="http://schemas.microsoft.com/office/drawing/2014/main" id="{62AC79AC-BAFD-640F-D8AF-24EAFF900E9E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71">
                <a:extLst>
                  <a:ext uri="{FF2B5EF4-FFF2-40B4-BE49-F238E27FC236}">
                    <a16:creationId xmlns:a16="http://schemas.microsoft.com/office/drawing/2014/main" id="{98F8A4F0-AF3D-66BC-4E04-BC3D201FD0D5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" name="Group 72">
              <a:extLst>
                <a:ext uri="{FF2B5EF4-FFF2-40B4-BE49-F238E27FC236}">
                  <a16:creationId xmlns:a16="http://schemas.microsoft.com/office/drawing/2014/main" id="{A04EB666-A76D-C30E-72DA-B4FDA32887DB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367" name="Freeform 73">
                <a:extLst>
                  <a:ext uri="{FF2B5EF4-FFF2-40B4-BE49-F238E27FC236}">
                    <a16:creationId xmlns:a16="http://schemas.microsoft.com/office/drawing/2014/main" id="{0215F058-4D08-BAFB-AC7A-150406E65755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74">
                <a:extLst>
                  <a:ext uri="{FF2B5EF4-FFF2-40B4-BE49-F238E27FC236}">
                    <a16:creationId xmlns:a16="http://schemas.microsoft.com/office/drawing/2014/main" id="{36468E2F-413D-1F0A-CE07-726759B3E532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75">
                <a:extLst>
                  <a:ext uri="{FF2B5EF4-FFF2-40B4-BE49-F238E27FC236}">
                    <a16:creationId xmlns:a16="http://schemas.microsoft.com/office/drawing/2014/main" id="{E96475E1-869E-52D5-FCFA-3FEBE2C13027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76">
                <a:extLst>
                  <a:ext uri="{FF2B5EF4-FFF2-40B4-BE49-F238E27FC236}">
                    <a16:creationId xmlns:a16="http://schemas.microsoft.com/office/drawing/2014/main" id="{9CAF4365-17D6-270D-5809-1DCC58366A4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77">
                <a:extLst>
                  <a:ext uri="{FF2B5EF4-FFF2-40B4-BE49-F238E27FC236}">
                    <a16:creationId xmlns:a16="http://schemas.microsoft.com/office/drawing/2014/main" id="{9E67B5EC-B93C-3428-4C4C-88DAB469A18C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78">
                <a:extLst>
                  <a:ext uri="{FF2B5EF4-FFF2-40B4-BE49-F238E27FC236}">
                    <a16:creationId xmlns:a16="http://schemas.microsoft.com/office/drawing/2014/main" id="{48E5331E-F288-95E1-A342-0B27EB511632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79">
                <a:extLst>
                  <a:ext uri="{FF2B5EF4-FFF2-40B4-BE49-F238E27FC236}">
                    <a16:creationId xmlns:a16="http://schemas.microsoft.com/office/drawing/2014/main" id="{CD0378E9-475D-CFD3-EE65-760DF36F6B95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80">
                <a:extLst>
                  <a:ext uri="{FF2B5EF4-FFF2-40B4-BE49-F238E27FC236}">
                    <a16:creationId xmlns:a16="http://schemas.microsoft.com/office/drawing/2014/main" id="{DB976D3E-ACA1-F4B2-254B-236C12EBB7F9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81">
                <a:extLst>
                  <a:ext uri="{FF2B5EF4-FFF2-40B4-BE49-F238E27FC236}">
                    <a16:creationId xmlns:a16="http://schemas.microsoft.com/office/drawing/2014/main" id="{7E3CBCE5-B144-410C-212B-1C72CA4042D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82">
                <a:extLst>
                  <a:ext uri="{FF2B5EF4-FFF2-40B4-BE49-F238E27FC236}">
                    <a16:creationId xmlns:a16="http://schemas.microsoft.com/office/drawing/2014/main" id="{B53FF16E-6D71-59A4-E36B-E18F903FA097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83">
                <a:extLst>
                  <a:ext uri="{FF2B5EF4-FFF2-40B4-BE49-F238E27FC236}">
                    <a16:creationId xmlns:a16="http://schemas.microsoft.com/office/drawing/2014/main" id="{123B000F-05F7-7459-B60A-A2E681737EB5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84">
                <a:extLst>
                  <a:ext uri="{FF2B5EF4-FFF2-40B4-BE49-F238E27FC236}">
                    <a16:creationId xmlns:a16="http://schemas.microsoft.com/office/drawing/2014/main" id="{342A3DD0-FCF9-47F5-88D8-CE36C3ED6557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85">
                <a:extLst>
                  <a:ext uri="{FF2B5EF4-FFF2-40B4-BE49-F238E27FC236}">
                    <a16:creationId xmlns:a16="http://schemas.microsoft.com/office/drawing/2014/main" id="{4B1219B5-5AD8-9812-72EF-1DB004E43464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86">
                <a:extLst>
                  <a:ext uri="{FF2B5EF4-FFF2-40B4-BE49-F238E27FC236}">
                    <a16:creationId xmlns:a16="http://schemas.microsoft.com/office/drawing/2014/main" id="{5B6D78ED-858F-47C1-17BF-F90A6CDEBEFB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87">
                <a:extLst>
                  <a:ext uri="{FF2B5EF4-FFF2-40B4-BE49-F238E27FC236}">
                    <a16:creationId xmlns:a16="http://schemas.microsoft.com/office/drawing/2014/main" id="{43159BF5-6680-7962-862A-C848705D88EB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88">
                <a:extLst>
                  <a:ext uri="{FF2B5EF4-FFF2-40B4-BE49-F238E27FC236}">
                    <a16:creationId xmlns:a16="http://schemas.microsoft.com/office/drawing/2014/main" id="{25F05ED4-7D82-4AAF-1F52-7B2EC82DDAF2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89">
                <a:extLst>
                  <a:ext uri="{FF2B5EF4-FFF2-40B4-BE49-F238E27FC236}">
                    <a16:creationId xmlns:a16="http://schemas.microsoft.com/office/drawing/2014/main" id="{D45B65AB-4B3C-18A6-C159-089259E02F78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90">
                <a:extLst>
                  <a:ext uri="{FF2B5EF4-FFF2-40B4-BE49-F238E27FC236}">
                    <a16:creationId xmlns:a16="http://schemas.microsoft.com/office/drawing/2014/main" id="{9B3CA082-74E2-3990-8B7C-B9FE2839BD28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91">
                <a:extLst>
                  <a:ext uri="{FF2B5EF4-FFF2-40B4-BE49-F238E27FC236}">
                    <a16:creationId xmlns:a16="http://schemas.microsoft.com/office/drawing/2014/main" id="{AB0A4CB2-7423-893A-8FEB-6021A56D2A4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92">
                <a:extLst>
                  <a:ext uri="{FF2B5EF4-FFF2-40B4-BE49-F238E27FC236}">
                    <a16:creationId xmlns:a16="http://schemas.microsoft.com/office/drawing/2014/main" id="{C8FD350D-471E-CE57-80F8-755DECD0C53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93">
                <a:extLst>
                  <a:ext uri="{FF2B5EF4-FFF2-40B4-BE49-F238E27FC236}">
                    <a16:creationId xmlns:a16="http://schemas.microsoft.com/office/drawing/2014/main" id="{6330D80D-61EE-2C95-BA4A-FBD890EDB30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94">
                <a:extLst>
                  <a:ext uri="{FF2B5EF4-FFF2-40B4-BE49-F238E27FC236}">
                    <a16:creationId xmlns:a16="http://schemas.microsoft.com/office/drawing/2014/main" id="{11C65E70-5055-9BD7-7150-350D7EDC4281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95">
                <a:extLst>
                  <a:ext uri="{FF2B5EF4-FFF2-40B4-BE49-F238E27FC236}">
                    <a16:creationId xmlns:a16="http://schemas.microsoft.com/office/drawing/2014/main" id="{A9EDF2EB-68F0-1A95-A58D-92342D1B3BC6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96">
                <a:extLst>
                  <a:ext uri="{FF2B5EF4-FFF2-40B4-BE49-F238E27FC236}">
                    <a16:creationId xmlns:a16="http://schemas.microsoft.com/office/drawing/2014/main" id="{80DB2DA6-307B-4A8A-1C65-5A2CDBC42683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97">
                <a:extLst>
                  <a:ext uri="{FF2B5EF4-FFF2-40B4-BE49-F238E27FC236}">
                    <a16:creationId xmlns:a16="http://schemas.microsoft.com/office/drawing/2014/main" id="{F0766A33-B043-596F-30C2-FE52F40B0B3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98">
                <a:extLst>
                  <a:ext uri="{FF2B5EF4-FFF2-40B4-BE49-F238E27FC236}">
                    <a16:creationId xmlns:a16="http://schemas.microsoft.com/office/drawing/2014/main" id="{3AF5AC58-79BF-4E81-4533-CC313AADC3E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99">
                <a:extLst>
                  <a:ext uri="{FF2B5EF4-FFF2-40B4-BE49-F238E27FC236}">
                    <a16:creationId xmlns:a16="http://schemas.microsoft.com/office/drawing/2014/main" id="{737B5F4B-A76B-9786-0B90-4B5B7A723C5A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100">
                <a:extLst>
                  <a:ext uri="{FF2B5EF4-FFF2-40B4-BE49-F238E27FC236}">
                    <a16:creationId xmlns:a16="http://schemas.microsoft.com/office/drawing/2014/main" id="{493F3BB2-7F1E-E0AF-AAF6-3623BDE77CA2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101">
                <a:extLst>
                  <a:ext uri="{FF2B5EF4-FFF2-40B4-BE49-F238E27FC236}">
                    <a16:creationId xmlns:a16="http://schemas.microsoft.com/office/drawing/2014/main" id="{BFD2EA21-14BA-828D-E052-74DD378D329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102">
                <a:extLst>
                  <a:ext uri="{FF2B5EF4-FFF2-40B4-BE49-F238E27FC236}">
                    <a16:creationId xmlns:a16="http://schemas.microsoft.com/office/drawing/2014/main" id="{9B8BBE01-54F1-CD9B-6AF8-AED4AF1C763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103">
                <a:extLst>
                  <a:ext uri="{FF2B5EF4-FFF2-40B4-BE49-F238E27FC236}">
                    <a16:creationId xmlns:a16="http://schemas.microsoft.com/office/drawing/2014/main" id="{3B094237-D196-0383-D89F-BDF2839FC2BA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104">
                <a:extLst>
                  <a:ext uri="{FF2B5EF4-FFF2-40B4-BE49-F238E27FC236}">
                    <a16:creationId xmlns:a16="http://schemas.microsoft.com/office/drawing/2014/main" id="{E47CFE57-F4E1-F2F7-421B-897B31497A7C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05">
                <a:extLst>
                  <a:ext uri="{FF2B5EF4-FFF2-40B4-BE49-F238E27FC236}">
                    <a16:creationId xmlns:a16="http://schemas.microsoft.com/office/drawing/2014/main" id="{3E6CE8B2-C348-47BD-B4BE-642FAC301ECA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" name="Group 106">
              <a:extLst>
                <a:ext uri="{FF2B5EF4-FFF2-40B4-BE49-F238E27FC236}">
                  <a16:creationId xmlns:a16="http://schemas.microsoft.com/office/drawing/2014/main" id="{1B5B6AA4-7561-A392-0941-5A31EFCD6C9E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334" name="Freeform 107">
                <a:extLst>
                  <a:ext uri="{FF2B5EF4-FFF2-40B4-BE49-F238E27FC236}">
                    <a16:creationId xmlns:a16="http://schemas.microsoft.com/office/drawing/2014/main" id="{64113599-8F4A-518D-EAE7-B4AE51643604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08">
                <a:extLst>
                  <a:ext uri="{FF2B5EF4-FFF2-40B4-BE49-F238E27FC236}">
                    <a16:creationId xmlns:a16="http://schemas.microsoft.com/office/drawing/2014/main" id="{4E978E69-612A-8F29-37B1-911F4DA9C00F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09">
                <a:extLst>
                  <a:ext uri="{FF2B5EF4-FFF2-40B4-BE49-F238E27FC236}">
                    <a16:creationId xmlns:a16="http://schemas.microsoft.com/office/drawing/2014/main" id="{52219035-4D58-BF2B-0395-0C76C5D71817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10">
                <a:extLst>
                  <a:ext uri="{FF2B5EF4-FFF2-40B4-BE49-F238E27FC236}">
                    <a16:creationId xmlns:a16="http://schemas.microsoft.com/office/drawing/2014/main" id="{B1CC3307-4FC1-B3AB-88F8-DA3B62FA51DF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11">
                <a:extLst>
                  <a:ext uri="{FF2B5EF4-FFF2-40B4-BE49-F238E27FC236}">
                    <a16:creationId xmlns:a16="http://schemas.microsoft.com/office/drawing/2014/main" id="{A88C18AB-C7EA-3E52-EB07-0A9041718A06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12">
                <a:extLst>
                  <a:ext uri="{FF2B5EF4-FFF2-40B4-BE49-F238E27FC236}">
                    <a16:creationId xmlns:a16="http://schemas.microsoft.com/office/drawing/2014/main" id="{DD740389-EB03-5312-FB8A-CF768523E9E7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13">
                <a:extLst>
                  <a:ext uri="{FF2B5EF4-FFF2-40B4-BE49-F238E27FC236}">
                    <a16:creationId xmlns:a16="http://schemas.microsoft.com/office/drawing/2014/main" id="{8ED3EDD2-0DC1-6418-1B9B-E13C974043D5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14">
                <a:extLst>
                  <a:ext uri="{FF2B5EF4-FFF2-40B4-BE49-F238E27FC236}">
                    <a16:creationId xmlns:a16="http://schemas.microsoft.com/office/drawing/2014/main" id="{5F3E706F-00C5-AABD-DCE8-B337F49E4546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15">
                <a:extLst>
                  <a:ext uri="{FF2B5EF4-FFF2-40B4-BE49-F238E27FC236}">
                    <a16:creationId xmlns:a16="http://schemas.microsoft.com/office/drawing/2014/main" id="{C06149D8-EE76-C7E8-1BB4-B5A5A22B178E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16">
                <a:extLst>
                  <a:ext uri="{FF2B5EF4-FFF2-40B4-BE49-F238E27FC236}">
                    <a16:creationId xmlns:a16="http://schemas.microsoft.com/office/drawing/2014/main" id="{BB1C224A-FAF0-65EB-3ECD-3E03B99732C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17">
                <a:extLst>
                  <a:ext uri="{FF2B5EF4-FFF2-40B4-BE49-F238E27FC236}">
                    <a16:creationId xmlns:a16="http://schemas.microsoft.com/office/drawing/2014/main" id="{E5EDCC15-9834-E79D-8294-385EED2BE508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18">
                <a:extLst>
                  <a:ext uri="{FF2B5EF4-FFF2-40B4-BE49-F238E27FC236}">
                    <a16:creationId xmlns:a16="http://schemas.microsoft.com/office/drawing/2014/main" id="{2E991183-6CE7-0D15-92A5-DDCF1FE2BE03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19">
                <a:extLst>
                  <a:ext uri="{FF2B5EF4-FFF2-40B4-BE49-F238E27FC236}">
                    <a16:creationId xmlns:a16="http://schemas.microsoft.com/office/drawing/2014/main" id="{B04B8B2B-EFA8-C6CA-B3E5-865033DBFF16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20">
                <a:extLst>
                  <a:ext uri="{FF2B5EF4-FFF2-40B4-BE49-F238E27FC236}">
                    <a16:creationId xmlns:a16="http://schemas.microsoft.com/office/drawing/2014/main" id="{39FAEF6A-9EA6-E33F-D8D7-0F431D1F1364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21">
                <a:extLst>
                  <a:ext uri="{FF2B5EF4-FFF2-40B4-BE49-F238E27FC236}">
                    <a16:creationId xmlns:a16="http://schemas.microsoft.com/office/drawing/2014/main" id="{16ADC963-61A1-096A-6853-6C98567F664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22">
                <a:extLst>
                  <a:ext uri="{FF2B5EF4-FFF2-40B4-BE49-F238E27FC236}">
                    <a16:creationId xmlns:a16="http://schemas.microsoft.com/office/drawing/2014/main" id="{B58F1355-92C4-85DD-4E0E-4BFFDE6B2178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23">
                <a:extLst>
                  <a:ext uri="{FF2B5EF4-FFF2-40B4-BE49-F238E27FC236}">
                    <a16:creationId xmlns:a16="http://schemas.microsoft.com/office/drawing/2014/main" id="{B7A87318-405A-FAF6-D013-818F5875259D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24">
                <a:extLst>
                  <a:ext uri="{FF2B5EF4-FFF2-40B4-BE49-F238E27FC236}">
                    <a16:creationId xmlns:a16="http://schemas.microsoft.com/office/drawing/2014/main" id="{FA048C38-F8B2-A961-985D-3009F916840F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25">
                <a:extLst>
                  <a:ext uri="{FF2B5EF4-FFF2-40B4-BE49-F238E27FC236}">
                    <a16:creationId xmlns:a16="http://schemas.microsoft.com/office/drawing/2014/main" id="{DD9F8F5C-1215-22D3-C680-E98FEEE27D9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26">
                <a:extLst>
                  <a:ext uri="{FF2B5EF4-FFF2-40B4-BE49-F238E27FC236}">
                    <a16:creationId xmlns:a16="http://schemas.microsoft.com/office/drawing/2014/main" id="{6B39BFD8-8914-8815-3066-84FECD2A2E3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27">
                <a:extLst>
                  <a:ext uri="{FF2B5EF4-FFF2-40B4-BE49-F238E27FC236}">
                    <a16:creationId xmlns:a16="http://schemas.microsoft.com/office/drawing/2014/main" id="{4AB14C9E-E2FF-B05D-8D5F-839B45D42D89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28">
                <a:extLst>
                  <a:ext uri="{FF2B5EF4-FFF2-40B4-BE49-F238E27FC236}">
                    <a16:creationId xmlns:a16="http://schemas.microsoft.com/office/drawing/2014/main" id="{F148F652-B6DC-7EDA-4F7E-ACD6FC26AE8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29">
                <a:extLst>
                  <a:ext uri="{FF2B5EF4-FFF2-40B4-BE49-F238E27FC236}">
                    <a16:creationId xmlns:a16="http://schemas.microsoft.com/office/drawing/2014/main" id="{FEB66A70-9526-63D5-B2BE-7E99B6A5615C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30">
                <a:extLst>
                  <a:ext uri="{FF2B5EF4-FFF2-40B4-BE49-F238E27FC236}">
                    <a16:creationId xmlns:a16="http://schemas.microsoft.com/office/drawing/2014/main" id="{35A94D79-5F86-C473-E28A-513BA470F4A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31">
                <a:extLst>
                  <a:ext uri="{FF2B5EF4-FFF2-40B4-BE49-F238E27FC236}">
                    <a16:creationId xmlns:a16="http://schemas.microsoft.com/office/drawing/2014/main" id="{DB627157-0AA7-C7A4-0E2B-E29D157D456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32">
                <a:extLst>
                  <a:ext uri="{FF2B5EF4-FFF2-40B4-BE49-F238E27FC236}">
                    <a16:creationId xmlns:a16="http://schemas.microsoft.com/office/drawing/2014/main" id="{1C1B9849-3657-3DB9-7340-1D972DB97B5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33">
                <a:extLst>
                  <a:ext uri="{FF2B5EF4-FFF2-40B4-BE49-F238E27FC236}">
                    <a16:creationId xmlns:a16="http://schemas.microsoft.com/office/drawing/2014/main" id="{F8504624-A800-2CD4-38C4-B7B3CBC6DE2E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34">
                <a:extLst>
                  <a:ext uri="{FF2B5EF4-FFF2-40B4-BE49-F238E27FC236}">
                    <a16:creationId xmlns:a16="http://schemas.microsoft.com/office/drawing/2014/main" id="{FFBD7CEF-FC9B-4C1E-B4C8-E3779398C72B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35">
                <a:extLst>
                  <a:ext uri="{FF2B5EF4-FFF2-40B4-BE49-F238E27FC236}">
                    <a16:creationId xmlns:a16="http://schemas.microsoft.com/office/drawing/2014/main" id="{2E9B708A-55E8-0BEA-6BFC-159A63322CB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36">
                <a:extLst>
                  <a:ext uri="{FF2B5EF4-FFF2-40B4-BE49-F238E27FC236}">
                    <a16:creationId xmlns:a16="http://schemas.microsoft.com/office/drawing/2014/main" id="{73E1A83C-0977-38D3-56FD-2C198CFB3F59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37">
                <a:extLst>
                  <a:ext uri="{FF2B5EF4-FFF2-40B4-BE49-F238E27FC236}">
                    <a16:creationId xmlns:a16="http://schemas.microsoft.com/office/drawing/2014/main" id="{01780162-4DF5-4BA5-631C-758518CC2862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38">
                <a:extLst>
                  <a:ext uri="{FF2B5EF4-FFF2-40B4-BE49-F238E27FC236}">
                    <a16:creationId xmlns:a16="http://schemas.microsoft.com/office/drawing/2014/main" id="{97D61F23-8513-3FE2-0BF4-7090BDCC5086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39">
                <a:extLst>
                  <a:ext uri="{FF2B5EF4-FFF2-40B4-BE49-F238E27FC236}">
                    <a16:creationId xmlns:a16="http://schemas.microsoft.com/office/drawing/2014/main" id="{F141C4DD-90B2-B811-E8A8-FDBB30185F6A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" name="Group 140">
              <a:extLst>
                <a:ext uri="{FF2B5EF4-FFF2-40B4-BE49-F238E27FC236}">
                  <a16:creationId xmlns:a16="http://schemas.microsoft.com/office/drawing/2014/main" id="{F0544674-F169-BFD3-952C-598EF6DF7DFF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301" name="Freeform 141">
                <a:extLst>
                  <a:ext uri="{FF2B5EF4-FFF2-40B4-BE49-F238E27FC236}">
                    <a16:creationId xmlns:a16="http://schemas.microsoft.com/office/drawing/2014/main" id="{25C338DF-DB98-F246-F3D8-EF92F89EA446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42">
                <a:extLst>
                  <a:ext uri="{FF2B5EF4-FFF2-40B4-BE49-F238E27FC236}">
                    <a16:creationId xmlns:a16="http://schemas.microsoft.com/office/drawing/2014/main" id="{00A8282C-1473-730A-9894-5E39E928ED33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43">
                <a:extLst>
                  <a:ext uri="{FF2B5EF4-FFF2-40B4-BE49-F238E27FC236}">
                    <a16:creationId xmlns:a16="http://schemas.microsoft.com/office/drawing/2014/main" id="{7EDCF6BE-AF3C-CBCC-6B31-A41067239B43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44">
                <a:extLst>
                  <a:ext uri="{FF2B5EF4-FFF2-40B4-BE49-F238E27FC236}">
                    <a16:creationId xmlns:a16="http://schemas.microsoft.com/office/drawing/2014/main" id="{9A59BF76-930D-2833-0DA1-861DADEFFDE0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45">
                <a:extLst>
                  <a:ext uri="{FF2B5EF4-FFF2-40B4-BE49-F238E27FC236}">
                    <a16:creationId xmlns:a16="http://schemas.microsoft.com/office/drawing/2014/main" id="{85B5D716-2690-C86D-9728-52A827D641DF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46">
                <a:extLst>
                  <a:ext uri="{FF2B5EF4-FFF2-40B4-BE49-F238E27FC236}">
                    <a16:creationId xmlns:a16="http://schemas.microsoft.com/office/drawing/2014/main" id="{13662646-493A-04E3-E5C2-6EF9259DB49E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47">
                <a:extLst>
                  <a:ext uri="{FF2B5EF4-FFF2-40B4-BE49-F238E27FC236}">
                    <a16:creationId xmlns:a16="http://schemas.microsoft.com/office/drawing/2014/main" id="{F3D4A403-2422-EEC6-D29B-FD64497C74C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48">
                <a:extLst>
                  <a:ext uri="{FF2B5EF4-FFF2-40B4-BE49-F238E27FC236}">
                    <a16:creationId xmlns:a16="http://schemas.microsoft.com/office/drawing/2014/main" id="{7C403354-FEE0-BF5C-DAD9-83AE67365B5F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49">
                <a:extLst>
                  <a:ext uri="{FF2B5EF4-FFF2-40B4-BE49-F238E27FC236}">
                    <a16:creationId xmlns:a16="http://schemas.microsoft.com/office/drawing/2014/main" id="{F4AA044B-E91C-AECF-0380-3C17F5AD450A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50">
                <a:extLst>
                  <a:ext uri="{FF2B5EF4-FFF2-40B4-BE49-F238E27FC236}">
                    <a16:creationId xmlns:a16="http://schemas.microsoft.com/office/drawing/2014/main" id="{1E98A22C-84B8-B87F-538B-F2959FA1F673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51">
                <a:extLst>
                  <a:ext uri="{FF2B5EF4-FFF2-40B4-BE49-F238E27FC236}">
                    <a16:creationId xmlns:a16="http://schemas.microsoft.com/office/drawing/2014/main" id="{79C3F5CD-0EF4-2F37-8A1D-575A96946F93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52">
                <a:extLst>
                  <a:ext uri="{FF2B5EF4-FFF2-40B4-BE49-F238E27FC236}">
                    <a16:creationId xmlns:a16="http://schemas.microsoft.com/office/drawing/2014/main" id="{ECF9B405-19B8-E8E2-8096-F6276E98A7D1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53">
                <a:extLst>
                  <a:ext uri="{FF2B5EF4-FFF2-40B4-BE49-F238E27FC236}">
                    <a16:creationId xmlns:a16="http://schemas.microsoft.com/office/drawing/2014/main" id="{34926607-A31B-AACB-AB44-48F36EE6BF71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54">
                <a:extLst>
                  <a:ext uri="{FF2B5EF4-FFF2-40B4-BE49-F238E27FC236}">
                    <a16:creationId xmlns:a16="http://schemas.microsoft.com/office/drawing/2014/main" id="{0FF8A87F-A42C-17F7-6B98-43C0C1EFCC45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55">
                <a:extLst>
                  <a:ext uri="{FF2B5EF4-FFF2-40B4-BE49-F238E27FC236}">
                    <a16:creationId xmlns:a16="http://schemas.microsoft.com/office/drawing/2014/main" id="{0C547201-9A59-C87A-FBB7-A16BF0A1244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56">
                <a:extLst>
                  <a:ext uri="{FF2B5EF4-FFF2-40B4-BE49-F238E27FC236}">
                    <a16:creationId xmlns:a16="http://schemas.microsoft.com/office/drawing/2014/main" id="{A589D56B-0C1C-7A6B-AC83-D1E0B4572E9A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57">
                <a:extLst>
                  <a:ext uri="{FF2B5EF4-FFF2-40B4-BE49-F238E27FC236}">
                    <a16:creationId xmlns:a16="http://schemas.microsoft.com/office/drawing/2014/main" id="{A7E37756-B296-F67A-AB43-EF09AF9417EC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58">
                <a:extLst>
                  <a:ext uri="{FF2B5EF4-FFF2-40B4-BE49-F238E27FC236}">
                    <a16:creationId xmlns:a16="http://schemas.microsoft.com/office/drawing/2014/main" id="{78F0E8B7-AABE-165D-9103-4444526FEF0C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59">
                <a:extLst>
                  <a:ext uri="{FF2B5EF4-FFF2-40B4-BE49-F238E27FC236}">
                    <a16:creationId xmlns:a16="http://schemas.microsoft.com/office/drawing/2014/main" id="{F75D3622-E123-8970-456E-4DEA00B0581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60">
                <a:extLst>
                  <a:ext uri="{FF2B5EF4-FFF2-40B4-BE49-F238E27FC236}">
                    <a16:creationId xmlns:a16="http://schemas.microsoft.com/office/drawing/2014/main" id="{B70EB38E-7912-4E87-459B-0DCE02BE9238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61">
                <a:extLst>
                  <a:ext uri="{FF2B5EF4-FFF2-40B4-BE49-F238E27FC236}">
                    <a16:creationId xmlns:a16="http://schemas.microsoft.com/office/drawing/2014/main" id="{546190CB-EFF0-2EDC-0E6F-70882F2B8AE1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62">
                <a:extLst>
                  <a:ext uri="{FF2B5EF4-FFF2-40B4-BE49-F238E27FC236}">
                    <a16:creationId xmlns:a16="http://schemas.microsoft.com/office/drawing/2014/main" id="{813D37F1-D826-6987-BB69-5D8D1ED16F8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63">
                <a:extLst>
                  <a:ext uri="{FF2B5EF4-FFF2-40B4-BE49-F238E27FC236}">
                    <a16:creationId xmlns:a16="http://schemas.microsoft.com/office/drawing/2014/main" id="{936CF2CE-F11D-029B-A5A5-01B3EB701C22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64">
                <a:extLst>
                  <a:ext uri="{FF2B5EF4-FFF2-40B4-BE49-F238E27FC236}">
                    <a16:creationId xmlns:a16="http://schemas.microsoft.com/office/drawing/2014/main" id="{41999730-B83A-000C-81ED-DFFB994940F7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65">
                <a:extLst>
                  <a:ext uri="{FF2B5EF4-FFF2-40B4-BE49-F238E27FC236}">
                    <a16:creationId xmlns:a16="http://schemas.microsoft.com/office/drawing/2014/main" id="{20D1013A-729C-7F92-368B-CD7B74470739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66">
                <a:extLst>
                  <a:ext uri="{FF2B5EF4-FFF2-40B4-BE49-F238E27FC236}">
                    <a16:creationId xmlns:a16="http://schemas.microsoft.com/office/drawing/2014/main" id="{4FF21CC4-9D88-B2F8-B2C7-24838845620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67">
                <a:extLst>
                  <a:ext uri="{FF2B5EF4-FFF2-40B4-BE49-F238E27FC236}">
                    <a16:creationId xmlns:a16="http://schemas.microsoft.com/office/drawing/2014/main" id="{C904C4FE-DD30-6B8C-7E25-20CD5142F0D3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68">
                <a:extLst>
                  <a:ext uri="{FF2B5EF4-FFF2-40B4-BE49-F238E27FC236}">
                    <a16:creationId xmlns:a16="http://schemas.microsoft.com/office/drawing/2014/main" id="{807EDDAB-FE9B-E4AB-D2F4-E5419649577F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69">
                <a:extLst>
                  <a:ext uri="{FF2B5EF4-FFF2-40B4-BE49-F238E27FC236}">
                    <a16:creationId xmlns:a16="http://schemas.microsoft.com/office/drawing/2014/main" id="{365C6829-FF8F-64C1-3653-B1470965B195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70">
                <a:extLst>
                  <a:ext uri="{FF2B5EF4-FFF2-40B4-BE49-F238E27FC236}">
                    <a16:creationId xmlns:a16="http://schemas.microsoft.com/office/drawing/2014/main" id="{D041AA6E-179C-B391-0A67-7E569C0C6ECA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71">
                <a:extLst>
                  <a:ext uri="{FF2B5EF4-FFF2-40B4-BE49-F238E27FC236}">
                    <a16:creationId xmlns:a16="http://schemas.microsoft.com/office/drawing/2014/main" id="{7CD897D6-1DFF-945D-E78E-8F77145A016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72">
                <a:extLst>
                  <a:ext uri="{FF2B5EF4-FFF2-40B4-BE49-F238E27FC236}">
                    <a16:creationId xmlns:a16="http://schemas.microsoft.com/office/drawing/2014/main" id="{49FBE6B4-0892-0AA7-46A8-B42BA6BF865B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73">
                <a:extLst>
                  <a:ext uri="{FF2B5EF4-FFF2-40B4-BE49-F238E27FC236}">
                    <a16:creationId xmlns:a16="http://schemas.microsoft.com/office/drawing/2014/main" id="{A98DAD2B-8CA3-7EDB-6F17-7B8ED712722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2878865" y="1908983"/>
            <a:ext cx="4852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KHỞI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ĐỘNG GIỌNG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06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hinh nen dep pp\CON VAT+CAY, HIH ANH NHO NGHEP TRAH\4d93d3c41d690499dcf3d031be2765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354" y="67306"/>
            <a:ext cx="1320673" cy="12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34"/>
          <p:cNvGrpSpPr/>
          <p:nvPr/>
        </p:nvGrpSpPr>
        <p:grpSpPr bwMode="auto">
          <a:xfrm>
            <a:off x="-182245" y="5791200"/>
            <a:ext cx="12683490" cy="1066800"/>
            <a:chOff x="0" y="4003"/>
            <a:chExt cx="5511" cy="317"/>
          </a:xfrm>
        </p:grpSpPr>
        <p:sp>
          <p:nvSpPr>
            <p:cNvPr id="17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2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55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89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23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" name="Rectangles 14"/>
          <p:cNvSpPr/>
          <p:nvPr/>
        </p:nvSpPr>
        <p:spPr>
          <a:xfrm>
            <a:off x="4043045" y="190500"/>
            <a:ext cx="4232910" cy="5219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HÁT TỪNG CÂU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E156820-18B9-47EF-4CA2-D60FE7DD7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30508" y="3488119"/>
            <a:ext cx="4666683" cy="329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1" descr="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00" y="2307131"/>
            <a:ext cx="1373335" cy="134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Administrator\Desktop\2021-07-24_22503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66" y="3991596"/>
            <a:ext cx="3081979" cy="20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6" descr="Bauern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78855"/>
            <a:ext cx="594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/>
          <p:nvPr/>
        </p:nvSpPr>
        <p:spPr>
          <a:xfrm>
            <a:off x="4967321" y="1881847"/>
            <a:ext cx="38779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sz="3600" b="1" i="0" u="none" strike="noStrike" kern="0" cap="all" spc="0" normalizeH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TOÀN BÀI</a:t>
            </a:r>
            <a:endParaRPr kumimoji="0" lang="en-US" sz="3600" b="1" i="0" u="none" strike="noStrike" kern="0" cap="all" spc="0" normalizeH="0" baseline="0" noProof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4">
            <a:extLst>
              <a:ext uri="{FF2B5EF4-FFF2-40B4-BE49-F238E27FC236}">
                <a16:creationId xmlns:a16="http://schemas.microsoft.com/office/drawing/2014/main" id="{2F9262D9-A56C-8E11-790D-448813C2542F}"/>
              </a:ext>
            </a:extLst>
          </p:cNvPr>
          <p:cNvGrpSpPr/>
          <p:nvPr/>
        </p:nvGrpSpPr>
        <p:grpSpPr bwMode="auto">
          <a:xfrm>
            <a:off x="-182245" y="6325872"/>
            <a:ext cx="12683490" cy="532127"/>
            <a:chOff x="0" y="4105"/>
            <a:chExt cx="5511" cy="215"/>
          </a:xfrm>
        </p:grpSpPr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2A40CAF5-FB4E-323A-F91D-9190F04E5917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56" name="Group 38">
              <a:extLst>
                <a:ext uri="{FF2B5EF4-FFF2-40B4-BE49-F238E27FC236}">
                  <a16:creationId xmlns:a16="http://schemas.microsoft.com/office/drawing/2014/main" id="{AA697D23-6BCF-BDC3-A768-B450110CFB50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259" name="Freeform 39">
                <a:extLst>
                  <a:ext uri="{FF2B5EF4-FFF2-40B4-BE49-F238E27FC236}">
                    <a16:creationId xmlns:a16="http://schemas.microsoft.com/office/drawing/2014/main" id="{E00A2BAB-F0B7-BAEC-FE67-BA4C7722825C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0" name="Freeform 40">
                <a:extLst>
                  <a:ext uri="{FF2B5EF4-FFF2-40B4-BE49-F238E27FC236}">
                    <a16:creationId xmlns:a16="http://schemas.microsoft.com/office/drawing/2014/main" id="{58BF2353-9057-0E74-7C66-94B8301F9E4A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1" name="Freeform 41">
                <a:extLst>
                  <a:ext uri="{FF2B5EF4-FFF2-40B4-BE49-F238E27FC236}">
                    <a16:creationId xmlns:a16="http://schemas.microsoft.com/office/drawing/2014/main" id="{8A9621DE-E92F-E6D1-0C44-E1206441E99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2" name="Freeform 42">
                <a:extLst>
                  <a:ext uri="{FF2B5EF4-FFF2-40B4-BE49-F238E27FC236}">
                    <a16:creationId xmlns:a16="http://schemas.microsoft.com/office/drawing/2014/main" id="{3653ECC0-43D0-F7F0-DE70-6087F7ED8B2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3" name="Freeform 43">
                <a:extLst>
                  <a:ext uri="{FF2B5EF4-FFF2-40B4-BE49-F238E27FC236}">
                    <a16:creationId xmlns:a16="http://schemas.microsoft.com/office/drawing/2014/main" id="{4E0A0CCA-06E0-B4C0-EB5F-1538DEBA5D6A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4" name="Freeform 44">
                <a:extLst>
                  <a:ext uri="{FF2B5EF4-FFF2-40B4-BE49-F238E27FC236}">
                    <a16:creationId xmlns:a16="http://schemas.microsoft.com/office/drawing/2014/main" id="{7E7F3422-95E2-3AF7-752E-116D97CF5AEE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5" name="Freeform 45">
                <a:extLst>
                  <a:ext uri="{FF2B5EF4-FFF2-40B4-BE49-F238E27FC236}">
                    <a16:creationId xmlns:a16="http://schemas.microsoft.com/office/drawing/2014/main" id="{A3D9D3F7-7B8F-AD39-CB44-BF1BC7461A4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6" name="Freeform 46">
                <a:extLst>
                  <a:ext uri="{FF2B5EF4-FFF2-40B4-BE49-F238E27FC236}">
                    <a16:creationId xmlns:a16="http://schemas.microsoft.com/office/drawing/2014/main" id="{9609F05D-E36C-E6E5-6C8C-D046AFD452FC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7" name="Freeform 47">
                <a:extLst>
                  <a:ext uri="{FF2B5EF4-FFF2-40B4-BE49-F238E27FC236}">
                    <a16:creationId xmlns:a16="http://schemas.microsoft.com/office/drawing/2014/main" id="{CAAF2C76-D209-017B-8DDE-C2540093EAD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8" name="Freeform 48">
                <a:extLst>
                  <a:ext uri="{FF2B5EF4-FFF2-40B4-BE49-F238E27FC236}">
                    <a16:creationId xmlns:a16="http://schemas.microsoft.com/office/drawing/2014/main" id="{84336461-F559-5330-6CAB-42655F0330F5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9" name="Freeform 49">
                <a:extLst>
                  <a:ext uri="{FF2B5EF4-FFF2-40B4-BE49-F238E27FC236}">
                    <a16:creationId xmlns:a16="http://schemas.microsoft.com/office/drawing/2014/main" id="{839D8B6E-8E79-FD7F-CDD9-76B06240D7A4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0" name="Freeform 50">
                <a:extLst>
                  <a:ext uri="{FF2B5EF4-FFF2-40B4-BE49-F238E27FC236}">
                    <a16:creationId xmlns:a16="http://schemas.microsoft.com/office/drawing/2014/main" id="{822781B1-7258-0F7B-CBCB-1B22236FAB32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1" name="Freeform 51">
                <a:extLst>
                  <a:ext uri="{FF2B5EF4-FFF2-40B4-BE49-F238E27FC236}">
                    <a16:creationId xmlns:a16="http://schemas.microsoft.com/office/drawing/2014/main" id="{90DB4C8B-7C36-9141-92A7-5703F0781CA8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2" name="Freeform 52">
                <a:extLst>
                  <a:ext uri="{FF2B5EF4-FFF2-40B4-BE49-F238E27FC236}">
                    <a16:creationId xmlns:a16="http://schemas.microsoft.com/office/drawing/2014/main" id="{D6E4049B-49A9-8D27-318B-165348D6C0B5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3" name="Freeform 53">
                <a:extLst>
                  <a:ext uri="{FF2B5EF4-FFF2-40B4-BE49-F238E27FC236}">
                    <a16:creationId xmlns:a16="http://schemas.microsoft.com/office/drawing/2014/main" id="{6ACBEE8F-D5EE-E669-7224-297ECBCBD88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4" name="Freeform 54">
                <a:extLst>
                  <a:ext uri="{FF2B5EF4-FFF2-40B4-BE49-F238E27FC236}">
                    <a16:creationId xmlns:a16="http://schemas.microsoft.com/office/drawing/2014/main" id="{C10EEB23-9FB6-30B8-5450-93EF9CFEB3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5" name="Freeform 55">
                <a:extLst>
                  <a:ext uri="{FF2B5EF4-FFF2-40B4-BE49-F238E27FC236}">
                    <a16:creationId xmlns:a16="http://schemas.microsoft.com/office/drawing/2014/main" id="{9A67FAB7-C64B-28C0-9DC5-2CF74DE9F433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6" name="Freeform 56">
                <a:extLst>
                  <a:ext uri="{FF2B5EF4-FFF2-40B4-BE49-F238E27FC236}">
                    <a16:creationId xmlns:a16="http://schemas.microsoft.com/office/drawing/2014/main" id="{8A48F761-B5D0-E704-C9CD-E2F7EAE828A5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7" name="Freeform 57">
                <a:extLst>
                  <a:ext uri="{FF2B5EF4-FFF2-40B4-BE49-F238E27FC236}">
                    <a16:creationId xmlns:a16="http://schemas.microsoft.com/office/drawing/2014/main" id="{0F1785D4-7F78-B2D4-F242-FBF26B8B27CD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8" name="Freeform 58">
                <a:extLst>
                  <a:ext uri="{FF2B5EF4-FFF2-40B4-BE49-F238E27FC236}">
                    <a16:creationId xmlns:a16="http://schemas.microsoft.com/office/drawing/2014/main" id="{AA01CC8F-520B-6AA1-CFA4-A79C04C5D4B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9" name="Freeform 59">
                <a:extLst>
                  <a:ext uri="{FF2B5EF4-FFF2-40B4-BE49-F238E27FC236}">
                    <a16:creationId xmlns:a16="http://schemas.microsoft.com/office/drawing/2014/main" id="{37EB9DAA-2FD3-BE15-6B85-37E3A06F614A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0" name="Freeform 60">
                <a:extLst>
                  <a:ext uri="{FF2B5EF4-FFF2-40B4-BE49-F238E27FC236}">
                    <a16:creationId xmlns:a16="http://schemas.microsoft.com/office/drawing/2014/main" id="{DC7F90F9-8553-F572-EB37-D3971DA7D6B4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1" name="Freeform 61">
                <a:extLst>
                  <a:ext uri="{FF2B5EF4-FFF2-40B4-BE49-F238E27FC236}">
                    <a16:creationId xmlns:a16="http://schemas.microsoft.com/office/drawing/2014/main" id="{9A4D1734-1571-7374-4F00-07FFF1C49BEE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2" name="Freeform 62">
                <a:extLst>
                  <a:ext uri="{FF2B5EF4-FFF2-40B4-BE49-F238E27FC236}">
                    <a16:creationId xmlns:a16="http://schemas.microsoft.com/office/drawing/2014/main" id="{4A3BF421-CF6B-3296-1FF1-914ED54ED67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3" name="Freeform 63">
                <a:extLst>
                  <a:ext uri="{FF2B5EF4-FFF2-40B4-BE49-F238E27FC236}">
                    <a16:creationId xmlns:a16="http://schemas.microsoft.com/office/drawing/2014/main" id="{0D7F8470-D5A2-814B-8F93-C1C6CE50389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4" name="Freeform 64">
                <a:extLst>
                  <a:ext uri="{FF2B5EF4-FFF2-40B4-BE49-F238E27FC236}">
                    <a16:creationId xmlns:a16="http://schemas.microsoft.com/office/drawing/2014/main" id="{3780809A-7427-90BD-0B3A-0E9DB450C3CE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5" name="Freeform 65">
                <a:extLst>
                  <a:ext uri="{FF2B5EF4-FFF2-40B4-BE49-F238E27FC236}">
                    <a16:creationId xmlns:a16="http://schemas.microsoft.com/office/drawing/2014/main" id="{5E1F73F6-4127-32CA-7C21-3BE1C184BCAF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6" name="Freeform 66">
                <a:extLst>
                  <a:ext uri="{FF2B5EF4-FFF2-40B4-BE49-F238E27FC236}">
                    <a16:creationId xmlns:a16="http://schemas.microsoft.com/office/drawing/2014/main" id="{98804048-2E5A-A256-77B6-FB9420827210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7" name="Freeform 67">
                <a:extLst>
                  <a:ext uri="{FF2B5EF4-FFF2-40B4-BE49-F238E27FC236}">
                    <a16:creationId xmlns:a16="http://schemas.microsoft.com/office/drawing/2014/main" id="{6AA91691-2356-66DB-6948-8292BE0129EA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8" name="Freeform 68">
                <a:extLst>
                  <a:ext uri="{FF2B5EF4-FFF2-40B4-BE49-F238E27FC236}">
                    <a16:creationId xmlns:a16="http://schemas.microsoft.com/office/drawing/2014/main" id="{47AD6040-7068-1043-5D9D-53392152FAB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9" name="Freeform 69">
                <a:extLst>
                  <a:ext uri="{FF2B5EF4-FFF2-40B4-BE49-F238E27FC236}">
                    <a16:creationId xmlns:a16="http://schemas.microsoft.com/office/drawing/2014/main" id="{419B5376-8545-B0E4-6233-002D260078C2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0" name="Freeform 70">
                <a:extLst>
                  <a:ext uri="{FF2B5EF4-FFF2-40B4-BE49-F238E27FC236}">
                    <a16:creationId xmlns:a16="http://schemas.microsoft.com/office/drawing/2014/main" id="{ADEFEC4E-8376-5B7B-08D4-24D3F40E407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1" name="Freeform 71">
                <a:extLst>
                  <a:ext uri="{FF2B5EF4-FFF2-40B4-BE49-F238E27FC236}">
                    <a16:creationId xmlns:a16="http://schemas.microsoft.com/office/drawing/2014/main" id="{8BF3E390-EEC1-A8DD-5BC6-1BB8F5EBAE9A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7" name="Group 72">
              <a:extLst>
                <a:ext uri="{FF2B5EF4-FFF2-40B4-BE49-F238E27FC236}">
                  <a16:creationId xmlns:a16="http://schemas.microsoft.com/office/drawing/2014/main" id="{7599C02A-1B0B-66C9-CD81-25C2442498D1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226" name="Freeform 73">
                <a:extLst>
                  <a:ext uri="{FF2B5EF4-FFF2-40B4-BE49-F238E27FC236}">
                    <a16:creationId xmlns:a16="http://schemas.microsoft.com/office/drawing/2014/main" id="{A5AD6FC5-91DC-CD57-7300-369E7ABE6A70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7" name="Freeform 74">
                <a:extLst>
                  <a:ext uri="{FF2B5EF4-FFF2-40B4-BE49-F238E27FC236}">
                    <a16:creationId xmlns:a16="http://schemas.microsoft.com/office/drawing/2014/main" id="{ECF49F11-89ED-3548-FA13-2FF29574968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8" name="Freeform 75">
                <a:extLst>
                  <a:ext uri="{FF2B5EF4-FFF2-40B4-BE49-F238E27FC236}">
                    <a16:creationId xmlns:a16="http://schemas.microsoft.com/office/drawing/2014/main" id="{89D8EA35-2B2C-1929-7B02-05095C86ED38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9" name="Freeform 76">
                <a:extLst>
                  <a:ext uri="{FF2B5EF4-FFF2-40B4-BE49-F238E27FC236}">
                    <a16:creationId xmlns:a16="http://schemas.microsoft.com/office/drawing/2014/main" id="{2F83D801-90FB-384C-0768-AEA302C04B52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0" name="Freeform 77">
                <a:extLst>
                  <a:ext uri="{FF2B5EF4-FFF2-40B4-BE49-F238E27FC236}">
                    <a16:creationId xmlns:a16="http://schemas.microsoft.com/office/drawing/2014/main" id="{C46D01F4-49A9-CEB1-0C6B-01D6053E5028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1" name="Freeform 78">
                <a:extLst>
                  <a:ext uri="{FF2B5EF4-FFF2-40B4-BE49-F238E27FC236}">
                    <a16:creationId xmlns:a16="http://schemas.microsoft.com/office/drawing/2014/main" id="{92A6F81C-B768-8AEE-CD40-EC71288D072C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2" name="Freeform 79">
                <a:extLst>
                  <a:ext uri="{FF2B5EF4-FFF2-40B4-BE49-F238E27FC236}">
                    <a16:creationId xmlns:a16="http://schemas.microsoft.com/office/drawing/2014/main" id="{642F5604-B3BA-28FF-CCC0-63AB2F03C18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3" name="Freeform 80">
                <a:extLst>
                  <a:ext uri="{FF2B5EF4-FFF2-40B4-BE49-F238E27FC236}">
                    <a16:creationId xmlns:a16="http://schemas.microsoft.com/office/drawing/2014/main" id="{A4FC6DA5-E8F6-40FE-6211-792DD4EAB032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4" name="Freeform 81">
                <a:extLst>
                  <a:ext uri="{FF2B5EF4-FFF2-40B4-BE49-F238E27FC236}">
                    <a16:creationId xmlns:a16="http://schemas.microsoft.com/office/drawing/2014/main" id="{28C6A434-B377-F5BC-1B87-B2229A6CE02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5" name="Freeform 82">
                <a:extLst>
                  <a:ext uri="{FF2B5EF4-FFF2-40B4-BE49-F238E27FC236}">
                    <a16:creationId xmlns:a16="http://schemas.microsoft.com/office/drawing/2014/main" id="{5A37C3D9-7545-64E4-4E20-3AE28E49C8C7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6" name="Freeform 83">
                <a:extLst>
                  <a:ext uri="{FF2B5EF4-FFF2-40B4-BE49-F238E27FC236}">
                    <a16:creationId xmlns:a16="http://schemas.microsoft.com/office/drawing/2014/main" id="{237337C9-21F0-F364-B2DE-47B12D4FD59E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7" name="Freeform 84">
                <a:extLst>
                  <a:ext uri="{FF2B5EF4-FFF2-40B4-BE49-F238E27FC236}">
                    <a16:creationId xmlns:a16="http://schemas.microsoft.com/office/drawing/2014/main" id="{46EB60F6-A67E-8FE9-0C4B-579E778FF4AF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8" name="Freeform 85">
                <a:extLst>
                  <a:ext uri="{FF2B5EF4-FFF2-40B4-BE49-F238E27FC236}">
                    <a16:creationId xmlns:a16="http://schemas.microsoft.com/office/drawing/2014/main" id="{C061105B-80B1-7325-3448-7A446DFBB21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9" name="Freeform 86">
                <a:extLst>
                  <a:ext uri="{FF2B5EF4-FFF2-40B4-BE49-F238E27FC236}">
                    <a16:creationId xmlns:a16="http://schemas.microsoft.com/office/drawing/2014/main" id="{1CB12B26-CDA9-ED6E-5CD1-47CC946DA47A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0" name="Freeform 87">
                <a:extLst>
                  <a:ext uri="{FF2B5EF4-FFF2-40B4-BE49-F238E27FC236}">
                    <a16:creationId xmlns:a16="http://schemas.microsoft.com/office/drawing/2014/main" id="{47C7AF7C-A908-DBEB-54F7-262695DCA38D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1" name="Freeform 88">
                <a:extLst>
                  <a:ext uri="{FF2B5EF4-FFF2-40B4-BE49-F238E27FC236}">
                    <a16:creationId xmlns:a16="http://schemas.microsoft.com/office/drawing/2014/main" id="{E7607560-ED9D-AB60-B3FE-E53912BFDFF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2" name="Freeform 89">
                <a:extLst>
                  <a:ext uri="{FF2B5EF4-FFF2-40B4-BE49-F238E27FC236}">
                    <a16:creationId xmlns:a16="http://schemas.microsoft.com/office/drawing/2014/main" id="{56955FFC-F7A4-2F89-D157-F45F533044B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3" name="Freeform 90">
                <a:extLst>
                  <a:ext uri="{FF2B5EF4-FFF2-40B4-BE49-F238E27FC236}">
                    <a16:creationId xmlns:a16="http://schemas.microsoft.com/office/drawing/2014/main" id="{E36AFA6D-E846-9B44-C145-24B3B9F9C10D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4" name="Freeform 91">
                <a:extLst>
                  <a:ext uri="{FF2B5EF4-FFF2-40B4-BE49-F238E27FC236}">
                    <a16:creationId xmlns:a16="http://schemas.microsoft.com/office/drawing/2014/main" id="{46F66C2F-1B3F-1093-71AF-358D5BBACDBE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5" name="Freeform 92">
                <a:extLst>
                  <a:ext uri="{FF2B5EF4-FFF2-40B4-BE49-F238E27FC236}">
                    <a16:creationId xmlns:a16="http://schemas.microsoft.com/office/drawing/2014/main" id="{00D226CB-A59A-5F9D-5392-090895DD4838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6" name="Freeform 93">
                <a:extLst>
                  <a:ext uri="{FF2B5EF4-FFF2-40B4-BE49-F238E27FC236}">
                    <a16:creationId xmlns:a16="http://schemas.microsoft.com/office/drawing/2014/main" id="{940C7F6C-EBB0-8501-67E1-95F1D575ADAB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7" name="Freeform 94">
                <a:extLst>
                  <a:ext uri="{FF2B5EF4-FFF2-40B4-BE49-F238E27FC236}">
                    <a16:creationId xmlns:a16="http://schemas.microsoft.com/office/drawing/2014/main" id="{402FA53A-1658-9CDE-3D47-C8D8EE152DA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8" name="Freeform 95">
                <a:extLst>
                  <a:ext uri="{FF2B5EF4-FFF2-40B4-BE49-F238E27FC236}">
                    <a16:creationId xmlns:a16="http://schemas.microsoft.com/office/drawing/2014/main" id="{531B80E7-4BBB-BC45-47DB-9F8914A36224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9" name="Freeform 96">
                <a:extLst>
                  <a:ext uri="{FF2B5EF4-FFF2-40B4-BE49-F238E27FC236}">
                    <a16:creationId xmlns:a16="http://schemas.microsoft.com/office/drawing/2014/main" id="{7DB91A99-6431-2444-603C-9FE5B2418F0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0" name="Freeform 97">
                <a:extLst>
                  <a:ext uri="{FF2B5EF4-FFF2-40B4-BE49-F238E27FC236}">
                    <a16:creationId xmlns:a16="http://schemas.microsoft.com/office/drawing/2014/main" id="{AAC6870B-CD3D-3843-3004-A386937233E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1" name="Freeform 98">
                <a:extLst>
                  <a:ext uri="{FF2B5EF4-FFF2-40B4-BE49-F238E27FC236}">
                    <a16:creationId xmlns:a16="http://schemas.microsoft.com/office/drawing/2014/main" id="{303673DC-9105-2357-8A5B-DB029891875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2" name="Freeform 99">
                <a:extLst>
                  <a:ext uri="{FF2B5EF4-FFF2-40B4-BE49-F238E27FC236}">
                    <a16:creationId xmlns:a16="http://schemas.microsoft.com/office/drawing/2014/main" id="{ABB1590E-B7FD-93D3-15A5-B7F9640A126A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3" name="Freeform 100">
                <a:extLst>
                  <a:ext uri="{FF2B5EF4-FFF2-40B4-BE49-F238E27FC236}">
                    <a16:creationId xmlns:a16="http://schemas.microsoft.com/office/drawing/2014/main" id="{7B43FE7D-6652-780B-8C61-14E10FFA618D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4" name="Freeform 101">
                <a:extLst>
                  <a:ext uri="{FF2B5EF4-FFF2-40B4-BE49-F238E27FC236}">
                    <a16:creationId xmlns:a16="http://schemas.microsoft.com/office/drawing/2014/main" id="{00D3E54B-498D-0D74-FC24-C50EDA18BFD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5" name="Freeform 102">
                <a:extLst>
                  <a:ext uri="{FF2B5EF4-FFF2-40B4-BE49-F238E27FC236}">
                    <a16:creationId xmlns:a16="http://schemas.microsoft.com/office/drawing/2014/main" id="{062BC572-675B-9A84-F2B1-93A3D6FF154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6" name="Freeform 103">
                <a:extLst>
                  <a:ext uri="{FF2B5EF4-FFF2-40B4-BE49-F238E27FC236}">
                    <a16:creationId xmlns:a16="http://schemas.microsoft.com/office/drawing/2014/main" id="{AE61E387-96C9-4E79-29FC-3A891015B42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7" name="Freeform 104">
                <a:extLst>
                  <a:ext uri="{FF2B5EF4-FFF2-40B4-BE49-F238E27FC236}">
                    <a16:creationId xmlns:a16="http://schemas.microsoft.com/office/drawing/2014/main" id="{4826888B-06AD-F479-EC93-BCED2481F7C5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8" name="Freeform 105">
                <a:extLst>
                  <a:ext uri="{FF2B5EF4-FFF2-40B4-BE49-F238E27FC236}">
                    <a16:creationId xmlns:a16="http://schemas.microsoft.com/office/drawing/2014/main" id="{219AC1D6-AE69-EBE2-9015-32934DDD298F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8" name="Group 106">
              <a:extLst>
                <a:ext uri="{FF2B5EF4-FFF2-40B4-BE49-F238E27FC236}">
                  <a16:creationId xmlns:a16="http://schemas.microsoft.com/office/drawing/2014/main" id="{FBC89AC1-F36C-B62A-0134-A4056E66C763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93" name="Freeform 107">
                <a:extLst>
                  <a:ext uri="{FF2B5EF4-FFF2-40B4-BE49-F238E27FC236}">
                    <a16:creationId xmlns:a16="http://schemas.microsoft.com/office/drawing/2014/main" id="{80249887-6AC4-9C89-1BAC-55D0BF3AB7B5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4" name="Freeform 108">
                <a:extLst>
                  <a:ext uri="{FF2B5EF4-FFF2-40B4-BE49-F238E27FC236}">
                    <a16:creationId xmlns:a16="http://schemas.microsoft.com/office/drawing/2014/main" id="{9E6E9F03-4EA5-CEEB-1947-42C57C040F12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5" name="Freeform 109">
                <a:extLst>
                  <a:ext uri="{FF2B5EF4-FFF2-40B4-BE49-F238E27FC236}">
                    <a16:creationId xmlns:a16="http://schemas.microsoft.com/office/drawing/2014/main" id="{829F6D39-3416-3873-8046-3D98CCCE5B8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6" name="Freeform 110">
                <a:extLst>
                  <a:ext uri="{FF2B5EF4-FFF2-40B4-BE49-F238E27FC236}">
                    <a16:creationId xmlns:a16="http://schemas.microsoft.com/office/drawing/2014/main" id="{D86CF217-FD7F-D247-EAE2-2D1D040EF031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7" name="Freeform 111">
                <a:extLst>
                  <a:ext uri="{FF2B5EF4-FFF2-40B4-BE49-F238E27FC236}">
                    <a16:creationId xmlns:a16="http://schemas.microsoft.com/office/drawing/2014/main" id="{986994C5-BDB3-DE43-A60D-1CBDA7B0E196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8" name="Freeform 112">
                <a:extLst>
                  <a:ext uri="{FF2B5EF4-FFF2-40B4-BE49-F238E27FC236}">
                    <a16:creationId xmlns:a16="http://schemas.microsoft.com/office/drawing/2014/main" id="{F3116CB4-9EC5-6803-5D28-AAB09B403392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9" name="Freeform 113">
                <a:extLst>
                  <a:ext uri="{FF2B5EF4-FFF2-40B4-BE49-F238E27FC236}">
                    <a16:creationId xmlns:a16="http://schemas.microsoft.com/office/drawing/2014/main" id="{CA38E0AE-20C3-425E-BCC7-E64D4E751B50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0" name="Freeform 114">
                <a:extLst>
                  <a:ext uri="{FF2B5EF4-FFF2-40B4-BE49-F238E27FC236}">
                    <a16:creationId xmlns:a16="http://schemas.microsoft.com/office/drawing/2014/main" id="{B3873B81-280E-8CAE-3AC9-2271165823E9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1" name="Freeform 115">
                <a:extLst>
                  <a:ext uri="{FF2B5EF4-FFF2-40B4-BE49-F238E27FC236}">
                    <a16:creationId xmlns:a16="http://schemas.microsoft.com/office/drawing/2014/main" id="{3022D6DB-A41C-F768-45D9-9E0E959347C1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Freeform 116">
                <a:extLst>
                  <a:ext uri="{FF2B5EF4-FFF2-40B4-BE49-F238E27FC236}">
                    <a16:creationId xmlns:a16="http://schemas.microsoft.com/office/drawing/2014/main" id="{134BDE77-CB2E-70BD-BA62-5907A6D682A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3" name="Freeform 117">
                <a:extLst>
                  <a:ext uri="{FF2B5EF4-FFF2-40B4-BE49-F238E27FC236}">
                    <a16:creationId xmlns:a16="http://schemas.microsoft.com/office/drawing/2014/main" id="{D04DA1C6-4EE9-DB50-3E9C-05128DD19786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4" name="Freeform 118">
                <a:extLst>
                  <a:ext uri="{FF2B5EF4-FFF2-40B4-BE49-F238E27FC236}">
                    <a16:creationId xmlns:a16="http://schemas.microsoft.com/office/drawing/2014/main" id="{E60C16E1-A9B6-3577-CA75-2B13CFC06AC5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5" name="Freeform 119">
                <a:extLst>
                  <a:ext uri="{FF2B5EF4-FFF2-40B4-BE49-F238E27FC236}">
                    <a16:creationId xmlns:a16="http://schemas.microsoft.com/office/drawing/2014/main" id="{1C58A788-2B20-6234-ADD0-203D3E0F7AE1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6" name="Freeform 120">
                <a:extLst>
                  <a:ext uri="{FF2B5EF4-FFF2-40B4-BE49-F238E27FC236}">
                    <a16:creationId xmlns:a16="http://schemas.microsoft.com/office/drawing/2014/main" id="{321DB3D6-624E-42D5-E402-93B67E70BB68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7" name="Freeform 121">
                <a:extLst>
                  <a:ext uri="{FF2B5EF4-FFF2-40B4-BE49-F238E27FC236}">
                    <a16:creationId xmlns:a16="http://schemas.microsoft.com/office/drawing/2014/main" id="{248CFDAB-0F16-303D-BF7A-352A8872BADD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8" name="Freeform 122">
                <a:extLst>
                  <a:ext uri="{FF2B5EF4-FFF2-40B4-BE49-F238E27FC236}">
                    <a16:creationId xmlns:a16="http://schemas.microsoft.com/office/drawing/2014/main" id="{92841482-CAA0-E901-A0DF-7E4971CF22E1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9" name="Freeform 123">
                <a:extLst>
                  <a:ext uri="{FF2B5EF4-FFF2-40B4-BE49-F238E27FC236}">
                    <a16:creationId xmlns:a16="http://schemas.microsoft.com/office/drawing/2014/main" id="{3F8DE8EE-49E4-71DC-9B94-08514B52815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0" name="Freeform 124">
                <a:extLst>
                  <a:ext uri="{FF2B5EF4-FFF2-40B4-BE49-F238E27FC236}">
                    <a16:creationId xmlns:a16="http://schemas.microsoft.com/office/drawing/2014/main" id="{58B79A30-D875-B67C-1993-5C5317BC8AE5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1" name="Freeform 125">
                <a:extLst>
                  <a:ext uri="{FF2B5EF4-FFF2-40B4-BE49-F238E27FC236}">
                    <a16:creationId xmlns:a16="http://schemas.microsoft.com/office/drawing/2014/main" id="{5AA42D86-7D88-06E1-17DD-BFAC940CB476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2" name="Freeform 126">
                <a:extLst>
                  <a:ext uri="{FF2B5EF4-FFF2-40B4-BE49-F238E27FC236}">
                    <a16:creationId xmlns:a16="http://schemas.microsoft.com/office/drawing/2014/main" id="{9207C406-48A6-6C9A-3A1E-F3CB8131F6A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3" name="Freeform 127">
                <a:extLst>
                  <a:ext uri="{FF2B5EF4-FFF2-40B4-BE49-F238E27FC236}">
                    <a16:creationId xmlns:a16="http://schemas.microsoft.com/office/drawing/2014/main" id="{B1B1E410-5ACC-8302-3B80-2767DF02DB41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4" name="Freeform 128">
                <a:extLst>
                  <a:ext uri="{FF2B5EF4-FFF2-40B4-BE49-F238E27FC236}">
                    <a16:creationId xmlns:a16="http://schemas.microsoft.com/office/drawing/2014/main" id="{3CCB36F4-5DED-C13A-3699-9ED4EFB82B07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5" name="Freeform 129">
                <a:extLst>
                  <a:ext uri="{FF2B5EF4-FFF2-40B4-BE49-F238E27FC236}">
                    <a16:creationId xmlns:a16="http://schemas.microsoft.com/office/drawing/2014/main" id="{7549A0CD-66C4-6CD3-9AAB-3D3B4C8F8A4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6" name="Freeform 130">
                <a:extLst>
                  <a:ext uri="{FF2B5EF4-FFF2-40B4-BE49-F238E27FC236}">
                    <a16:creationId xmlns:a16="http://schemas.microsoft.com/office/drawing/2014/main" id="{9C1265C2-3C9B-AAF4-69ED-940B919BEB9A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7" name="Freeform 131">
                <a:extLst>
                  <a:ext uri="{FF2B5EF4-FFF2-40B4-BE49-F238E27FC236}">
                    <a16:creationId xmlns:a16="http://schemas.microsoft.com/office/drawing/2014/main" id="{993BB70D-C493-4692-A906-9E6B69FC3F42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8" name="Freeform 132">
                <a:extLst>
                  <a:ext uri="{FF2B5EF4-FFF2-40B4-BE49-F238E27FC236}">
                    <a16:creationId xmlns:a16="http://schemas.microsoft.com/office/drawing/2014/main" id="{E7E8D01A-5270-F82C-B58B-8A58704ECEA0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9" name="Freeform 133">
                <a:extLst>
                  <a:ext uri="{FF2B5EF4-FFF2-40B4-BE49-F238E27FC236}">
                    <a16:creationId xmlns:a16="http://schemas.microsoft.com/office/drawing/2014/main" id="{D72DAF1E-80E3-348D-038A-AD37AA5442B0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0" name="Freeform 134">
                <a:extLst>
                  <a:ext uri="{FF2B5EF4-FFF2-40B4-BE49-F238E27FC236}">
                    <a16:creationId xmlns:a16="http://schemas.microsoft.com/office/drawing/2014/main" id="{7BB3F070-E11B-3B29-C8A5-19464A0C859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1" name="Freeform 135">
                <a:extLst>
                  <a:ext uri="{FF2B5EF4-FFF2-40B4-BE49-F238E27FC236}">
                    <a16:creationId xmlns:a16="http://schemas.microsoft.com/office/drawing/2014/main" id="{7391F874-8223-4E4B-55FA-6E46408E078D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2" name="Freeform 136">
                <a:extLst>
                  <a:ext uri="{FF2B5EF4-FFF2-40B4-BE49-F238E27FC236}">
                    <a16:creationId xmlns:a16="http://schemas.microsoft.com/office/drawing/2014/main" id="{C55B1877-8907-183A-642A-B677A658A8BD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3" name="Freeform 137">
                <a:extLst>
                  <a:ext uri="{FF2B5EF4-FFF2-40B4-BE49-F238E27FC236}">
                    <a16:creationId xmlns:a16="http://schemas.microsoft.com/office/drawing/2014/main" id="{6A66E4E2-92DF-1647-8C62-4229714AAD4A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4" name="Freeform 138">
                <a:extLst>
                  <a:ext uri="{FF2B5EF4-FFF2-40B4-BE49-F238E27FC236}">
                    <a16:creationId xmlns:a16="http://schemas.microsoft.com/office/drawing/2014/main" id="{0CC4D83F-3F5C-1402-B483-792C0CEF7990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5" name="Freeform 139">
                <a:extLst>
                  <a:ext uri="{FF2B5EF4-FFF2-40B4-BE49-F238E27FC236}">
                    <a16:creationId xmlns:a16="http://schemas.microsoft.com/office/drawing/2014/main" id="{D08A4079-0AFF-6A31-5D45-A8C82CE1EFD5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9" name="Group 140">
              <a:extLst>
                <a:ext uri="{FF2B5EF4-FFF2-40B4-BE49-F238E27FC236}">
                  <a16:creationId xmlns:a16="http://schemas.microsoft.com/office/drawing/2014/main" id="{5441164C-05AD-DB93-EEB6-B4D358A7F533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60" name="Freeform 141">
                <a:extLst>
                  <a:ext uri="{FF2B5EF4-FFF2-40B4-BE49-F238E27FC236}">
                    <a16:creationId xmlns:a16="http://schemas.microsoft.com/office/drawing/2014/main" id="{45229CCE-9B46-7696-617D-A162FB87EB4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1" name="Freeform 142">
                <a:extLst>
                  <a:ext uri="{FF2B5EF4-FFF2-40B4-BE49-F238E27FC236}">
                    <a16:creationId xmlns:a16="http://schemas.microsoft.com/office/drawing/2014/main" id="{9143C327-F0ED-F1D4-0A0E-AD69E845AE57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2" name="Freeform 143">
                <a:extLst>
                  <a:ext uri="{FF2B5EF4-FFF2-40B4-BE49-F238E27FC236}">
                    <a16:creationId xmlns:a16="http://schemas.microsoft.com/office/drawing/2014/main" id="{17F70DA6-7030-3343-92A5-4C5A3B58F887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3" name="Freeform 144">
                <a:extLst>
                  <a:ext uri="{FF2B5EF4-FFF2-40B4-BE49-F238E27FC236}">
                    <a16:creationId xmlns:a16="http://schemas.microsoft.com/office/drawing/2014/main" id="{8DC1F96D-6241-7524-4EBB-9416A2C8D27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4" name="Freeform 145">
                <a:extLst>
                  <a:ext uri="{FF2B5EF4-FFF2-40B4-BE49-F238E27FC236}">
                    <a16:creationId xmlns:a16="http://schemas.microsoft.com/office/drawing/2014/main" id="{9DDDECEC-1AE6-E3CD-F3EC-6BBA1D94BF28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5" name="Freeform 146">
                <a:extLst>
                  <a:ext uri="{FF2B5EF4-FFF2-40B4-BE49-F238E27FC236}">
                    <a16:creationId xmlns:a16="http://schemas.microsoft.com/office/drawing/2014/main" id="{0AC6F632-D506-1FEB-1CF6-1B648ECFA4CF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6" name="Freeform 147">
                <a:extLst>
                  <a:ext uri="{FF2B5EF4-FFF2-40B4-BE49-F238E27FC236}">
                    <a16:creationId xmlns:a16="http://schemas.microsoft.com/office/drawing/2014/main" id="{DE76F76A-7C76-3871-219B-3518069F9B79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7" name="Freeform 148">
                <a:extLst>
                  <a:ext uri="{FF2B5EF4-FFF2-40B4-BE49-F238E27FC236}">
                    <a16:creationId xmlns:a16="http://schemas.microsoft.com/office/drawing/2014/main" id="{7073FEFE-8898-BE6A-04D6-78C9FB7F59DA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8" name="Freeform 149">
                <a:extLst>
                  <a:ext uri="{FF2B5EF4-FFF2-40B4-BE49-F238E27FC236}">
                    <a16:creationId xmlns:a16="http://schemas.microsoft.com/office/drawing/2014/main" id="{DF9E293E-A1D5-D1DC-1C35-0CB8EF0922B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9" name="Freeform 150">
                <a:extLst>
                  <a:ext uri="{FF2B5EF4-FFF2-40B4-BE49-F238E27FC236}">
                    <a16:creationId xmlns:a16="http://schemas.microsoft.com/office/drawing/2014/main" id="{D3A2FC37-A192-6759-19A4-C33702A96C6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0" name="Freeform 151">
                <a:extLst>
                  <a:ext uri="{FF2B5EF4-FFF2-40B4-BE49-F238E27FC236}">
                    <a16:creationId xmlns:a16="http://schemas.microsoft.com/office/drawing/2014/main" id="{3A516B13-7CFB-2ED6-18A8-BC05D65D275A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1" name="Freeform 152">
                <a:extLst>
                  <a:ext uri="{FF2B5EF4-FFF2-40B4-BE49-F238E27FC236}">
                    <a16:creationId xmlns:a16="http://schemas.microsoft.com/office/drawing/2014/main" id="{47CFB0BB-AD63-30F9-7668-122C98CEFBFB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2" name="Freeform 153">
                <a:extLst>
                  <a:ext uri="{FF2B5EF4-FFF2-40B4-BE49-F238E27FC236}">
                    <a16:creationId xmlns:a16="http://schemas.microsoft.com/office/drawing/2014/main" id="{57BE2AB8-E9C0-B663-4907-A770BCDE35C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3" name="Freeform 154">
                <a:extLst>
                  <a:ext uri="{FF2B5EF4-FFF2-40B4-BE49-F238E27FC236}">
                    <a16:creationId xmlns:a16="http://schemas.microsoft.com/office/drawing/2014/main" id="{63BB38A9-687F-8B0A-805F-06C69074340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4" name="Freeform 155">
                <a:extLst>
                  <a:ext uri="{FF2B5EF4-FFF2-40B4-BE49-F238E27FC236}">
                    <a16:creationId xmlns:a16="http://schemas.microsoft.com/office/drawing/2014/main" id="{DB10752D-65A2-3979-3164-DD5421BAAEA4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5" name="Freeform 156">
                <a:extLst>
                  <a:ext uri="{FF2B5EF4-FFF2-40B4-BE49-F238E27FC236}">
                    <a16:creationId xmlns:a16="http://schemas.microsoft.com/office/drawing/2014/main" id="{0DC25FB5-B95E-920B-0E40-E60E6A127F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6" name="Freeform 157">
                <a:extLst>
                  <a:ext uri="{FF2B5EF4-FFF2-40B4-BE49-F238E27FC236}">
                    <a16:creationId xmlns:a16="http://schemas.microsoft.com/office/drawing/2014/main" id="{0D238266-ADA2-C572-25E5-C7AF71758F28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7" name="Freeform 158">
                <a:extLst>
                  <a:ext uri="{FF2B5EF4-FFF2-40B4-BE49-F238E27FC236}">
                    <a16:creationId xmlns:a16="http://schemas.microsoft.com/office/drawing/2014/main" id="{9A1E33E0-FFC8-7808-A91D-A8CE5BE9D0E4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8" name="Freeform 159">
                <a:extLst>
                  <a:ext uri="{FF2B5EF4-FFF2-40B4-BE49-F238E27FC236}">
                    <a16:creationId xmlns:a16="http://schemas.microsoft.com/office/drawing/2014/main" id="{5CAA7FB7-C349-38E3-A470-C8F0300E3CBF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9" name="Freeform 160">
                <a:extLst>
                  <a:ext uri="{FF2B5EF4-FFF2-40B4-BE49-F238E27FC236}">
                    <a16:creationId xmlns:a16="http://schemas.microsoft.com/office/drawing/2014/main" id="{2BC55B9B-977E-C9F3-5C9F-FDBCF4CE569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0" name="Freeform 161">
                <a:extLst>
                  <a:ext uri="{FF2B5EF4-FFF2-40B4-BE49-F238E27FC236}">
                    <a16:creationId xmlns:a16="http://schemas.microsoft.com/office/drawing/2014/main" id="{D3AA1857-08D7-E849-DE13-F9CCC32436A2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1" name="Freeform 162">
                <a:extLst>
                  <a:ext uri="{FF2B5EF4-FFF2-40B4-BE49-F238E27FC236}">
                    <a16:creationId xmlns:a16="http://schemas.microsoft.com/office/drawing/2014/main" id="{2CB1E507-F039-5F3A-7D35-7A84B4F626D7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2" name="Freeform 163">
                <a:extLst>
                  <a:ext uri="{FF2B5EF4-FFF2-40B4-BE49-F238E27FC236}">
                    <a16:creationId xmlns:a16="http://schemas.microsoft.com/office/drawing/2014/main" id="{B57DCD1E-AFAB-E3E9-EF20-90A765940242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3" name="Freeform 164">
                <a:extLst>
                  <a:ext uri="{FF2B5EF4-FFF2-40B4-BE49-F238E27FC236}">
                    <a16:creationId xmlns:a16="http://schemas.microsoft.com/office/drawing/2014/main" id="{8DBAA0DE-12CF-79FF-B997-0C8DBEEF188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4" name="Freeform 165">
                <a:extLst>
                  <a:ext uri="{FF2B5EF4-FFF2-40B4-BE49-F238E27FC236}">
                    <a16:creationId xmlns:a16="http://schemas.microsoft.com/office/drawing/2014/main" id="{BEDE97B7-D1A3-6DD4-8E1E-B3E8B7AF20E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5" name="Freeform 166">
                <a:extLst>
                  <a:ext uri="{FF2B5EF4-FFF2-40B4-BE49-F238E27FC236}">
                    <a16:creationId xmlns:a16="http://schemas.microsoft.com/office/drawing/2014/main" id="{696A9756-DFEA-355B-E71B-7FB9EF869C22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6" name="Freeform 167">
                <a:extLst>
                  <a:ext uri="{FF2B5EF4-FFF2-40B4-BE49-F238E27FC236}">
                    <a16:creationId xmlns:a16="http://schemas.microsoft.com/office/drawing/2014/main" id="{CB7BE3BB-5AAF-4E03-EE0D-11A373801628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7" name="Freeform 168">
                <a:extLst>
                  <a:ext uri="{FF2B5EF4-FFF2-40B4-BE49-F238E27FC236}">
                    <a16:creationId xmlns:a16="http://schemas.microsoft.com/office/drawing/2014/main" id="{EF8D5E3A-38FB-3061-6488-4C51731353FC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8" name="Freeform 169">
                <a:extLst>
                  <a:ext uri="{FF2B5EF4-FFF2-40B4-BE49-F238E27FC236}">
                    <a16:creationId xmlns:a16="http://schemas.microsoft.com/office/drawing/2014/main" id="{80673DE2-1913-129B-E634-9E54EE4362B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9" name="Freeform 170">
                <a:extLst>
                  <a:ext uri="{FF2B5EF4-FFF2-40B4-BE49-F238E27FC236}">
                    <a16:creationId xmlns:a16="http://schemas.microsoft.com/office/drawing/2014/main" id="{0665A0EB-47E1-5137-D3AA-8C815809C232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0" name="Freeform 171">
                <a:extLst>
                  <a:ext uri="{FF2B5EF4-FFF2-40B4-BE49-F238E27FC236}">
                    <a16:creationId xmlns:a16="http://schemas.microsoft.com/office/drawing/2014/main" id="{AF31D20B-62D5-0D2F-E80F-6E501B029A6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1" name="Freeform 172">
                <a:extLst>
                  <a:ext uri="{FF2B5EF4-FFF2-40B4-BE49-F238E27FC236}">
                    <a16:creationId xmlns:a16="http://schemas.microsoft.com/office/drawing/2014/main" id="{E725670A-732A-849A-C3B9-FF99E838819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2" name="Freeform 173">
                <a:extLst>
                  <a:ext uri="{FF2B5EF4-FFF2-40B4-BE49-F238E27FC236}">
                    <a16:creationId xmlns:a16="http://schemas.microsoft.com/office/drawing/2014/main" id="{24354100-71F1-B5D6-8BFF-22DE2D34BC8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292" name="Picture 11">
            <a:extLst>
              <a:ext uri="{FF2B5EF4-FFF2-40B4-BE49-F238E27FC236}">
                <a16:creationId xmlns:a16="http://schemas.microsoft.com/office/drawing/2014/main" id="{62196940-824E-25C9-1C86-4320982A9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0" y="393528"/>
            <a:ext cx="9522195" cy="599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Hình ảnh 293">
            <a:extLst>
              <a:ext uri="{FF2B5EF4-FFF2-40B4-BE49-F238E27FC236}">
                <a16:creationId xmlns:a16="http://schemas.microsoft.com/office/drawing/2014/main" id="{41646484-3B5B-BCDF-F568-7D89B16B8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3912" y="3792918"/>
            <a:ext cx="4666683" cy="3295845"/>
          </a:xfrm>
          <a:prstGeom prst="rect">
            <a:avLst/>
          </a:prstGeom>
        </p:spPr>
      </p:pic>
      <p:pic>
        <p:nvPicPr>
          <p:cNvPr id="296" name="Picture 2" descr="C:\Users\Administrator\Desktop\hinh nen dep pp\CON VAT+CAY, HIH ANH NHO NGHEP TRAH\4d93d3c41d690499dcf3d031be2765e9.png">
            <a:extLst>
              <a:ext uri="{FF2B5EF4-FFF2-40B4-BE49-F238E27FC236}">
                <a16:creationId xmlns:a16="http://schemas.microsoft.com/office/drawing/2014/main" id="{2D5178C3-9427-61C2-E69C-F2AC0E13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7" y="-302"/>
            <a:ext cx="1320673" cy="12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" name="Picture 6">
            <a:extLst>
              <a:ext uri="{FF2B5EF4-FFF2-40B4-BE49-F238E27FC236}">
                <a16:creationId xmlns:a16="http://schemas.microsoft.com/office/drawing/2014/main" id="{F80ED448-84DF-5560-155B-1E500C7F876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8540" y="190500"/>
            <a:ext cx="2388870" cy="13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3" y="86314"/>
            <a:ext cx="12192000" cy="7906219"/>
          </a:xfrm>
          <a:prstGeom prst="rect">
            <a:avLst/>
          </a:prstGeom>
        </p:spPr>
      </p:pic>
      <p:pic>
        <p:nvPicPr>
          <p:cNvPr id="9" name="Picture 2" descr="C:\Users\Administrator\Desktop\hinh nen dep pp\CON VAT+CAY, HIH ANH NHO NGHEP TRAH\4d93d3c41d690499dcf3d031be2765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354" y="67306"/>
            <a:ext cx="1320673" cy="12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34"/>
          <p:cNvGrpSpPr/>
          <p:nvPr/>
        </p:nvGrpSpPr>
        <p:grpSpPr bwMode="auto">
          <a:xfrm>
            <a:off x="-195043" y="5963747"/>
            <a:ext cx="12683490" cy="1066800"/>
            <a:chOff x="0" y="4003"/>
            <a:chExt cx="5511" cy="317"/>
          </a:xfrm>
        </p:grpSpPr>
        <p:sp>
          <p:nvSpPr>
            <p:cNvPr id="17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0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2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3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4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55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6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0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1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2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4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6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7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8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9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0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1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2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3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4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5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6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8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2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88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89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1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2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4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5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6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8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9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0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1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2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23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8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4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5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6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7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8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9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0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1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2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3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4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5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6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7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8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9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0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1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2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3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4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5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E156820-18B9-47EF-4CA2-D60FE7DD7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30508" y="3488119"/>
            <a:ext cx="4666683" cy="329584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646C23F-5373-379C-53F3-3C3B749F4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999" y="2094367"/>
            <a:ext cx="9258300" cy="23622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873408D-3761-CCEF-A868-5D0495A7AF2F}"/>
              </a:ext>
            </a:extLst>
          </p:cNvPr>
          <p:cNvSpPr txBox="1"/>
          <p:nvPr/>
        </p:nvSpPr>
        <p:spPr>
          <a:xfrm>
            <a:off x="3974471" y="2903800"/>
            <a:ext cx="7492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  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   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 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 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6A5E43-A1E6-9486-3899-3C4ECD85DA3F}"/>
              </a:ext>
            </a:extLst>
          </p:cNvPr>
          <p:cNvSpPr txBox="1"/>
          <p:nvPr/>
        </p:nvSpPr>
        <p:spPr>
          <a:xfrm>
            <a:off x="2405482" y="4177654"/>
            <a:ext cx="8245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 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   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bùng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C0D7F5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</p:txBody>
      </p:sp>
      <p:sp>
        <p:nvSpPr>
          <p:cNvPr id="3" name="Rectangles 6">
            <a:extLst>
              <a:ext uri="{FF2B5EF4-FFF2-40B4-BE49-F238E27FC236}">
                <a16:creationId xmlns:a16="http://schemas.microsoft.com/office/drawing/2014/main" id="{43ED0A87-64AB-3FAC-651C-325314846BC6}"/>
              </a:ext>
            </a:extLst>
          </p:cNvPr>
          <p:cNvSpPr/>
          <p:nvPr/>
        </p:nvSpPr>
        <p:spPr>
          <a:xfrm>
            <a:off x="2021213" y="294169"/>
            <a:ext cx="8250978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HÁT KẾT HỢP  GÕ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ĐỆM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THEO NHỊP</a:t>
            </a:r>
          </a:p>
        </p:txBody>
      </p:sp>
      <p:pic>
        <p:nvPicPr>
          <p:cNvPr id="163" name="Content Placeholder 3" descr="mặt phách">
            <a:extLst>
              <a:ext uri="{FF2B5EF4-FFF2-40B4-BE49-F238E27FC236}">
                <a16:creationId xmlns:a16="http://schemas.microsoft.com/office/drawing/2014/main" id="{1E29CAB6-67B1-6C7E-32E9-EEEC136E6F6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7228" y="3197462"/>
            <a:ext cx="604372" cy="46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" name="Content Placeholder 3" descr="mặt phách">
            <a:extLst>
              <a:ext uri="{FF2B5EF4-FFF2-40B4-BE49-F238E27FC236}">
                <a16:creationId xmlns:a16="http://schemas.microsoft.com/office/drawing/2014/main" id="{6CB6983E-B39D-7FA2-8FBD-BDAE07E3898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6288" y="4625055"/>
            <a:ext cx="604372" cy="46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" name="Content Placeholder 3" descr="mặt phách">
            <a:extLst>
              <a:ext uri="{FF2B5EF4-FFF2-40B4-BE49-F238E27FC236}">
                <a16:creationId xmlns:a16="http://schemas.microsoft.com/office/drawing/2014/main" id="{8985CE00-32DB-A10C-767A-44769A44EF3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8839" y="4597464"/>
            <a:ext cx="604372" cy="46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6" name="Content Placeholder 3" descr="mặt phách">
            <a:extLst>
              <a:ext uri="{FF2B5EF4-FFF2-40B4-BE49-F238E27FC236}">
                <a16:creationId xmlns:a16="http://schemas.microsoft.com/office/drawing/2014/main" id="{76945C14-5B39-FD28-7EFE-CC8E59B737D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4796" y="4636016"/>
            <a:ext cx="604372" cy="46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7" name="Content Placeholder 3" descr="mặt phách">
            <a:extLst>
              <a:ext uri="{FF2B5EF4-FFF2-40B4-BE49-F238E27FC236}">
                <a16:creationId xmlns:a16="http://schemas.microsoft.com/office/drawing/2014/main" id="{A172938A-4926-77EC-8DDD-16595327AF3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355" y="4597465"/>
            <a:ext cx="604372" cy="46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8" name="Content Placeholder 3" descr="mặt phách">
            <a:extLst>
              <a:ext uri="{FF2B5EF4-FFF2-40B4-BE49-F238E27FC236}">
                <a16:creationId xmlns:a16="http://schemas.microsoft.com/office/drawing/2014/main" id="{D2BD0E43-E260-9706-100D-11AB94F01BD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0570" y="3214908"/>
            <a:ext cx="604372" cy="46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" name="Content Placeholder 3" descr="mặt phách">
            <a:extLst>
              <a:ext uri="{FF2B5EF4-FFF2-40B4-BE49-F238E27FC236}">
                <a16:creationId xmlns:a16="http://schemas.microsoft.com/office/drawing/2014/main" id="{7D62A72C-C679-225B-9F45-781F22850E7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7053" y="3207162"/>
            <a:ext cx="604372" cy="46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0" name="Content Placeholder 3" descr="mặt phách">
            <a:extLst>
              <a:ext uri="{FF2B5EF4-FFF2-40B4-BE49-F238E27FC236}">
                <a16:creationId xmlns:a16="http://schemas.microsoft.com/office/drawing/2014/main" id="{ED4E8E28-1A58-7F92-C864-DAF51238656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4850" y="3191587"/>
            <a:ext cx="604372" cy="4630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14582794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232</Words>
  <Application>Microsoft Office PowerPoint</Application>
  <PresentationFormat>Widescreen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Times New Roman</vt:lpstr>
      <vt:lpstr>等线</vt:lpstr>
      <vt:lpstr>Calibri Light</vt:lpstr>
      <vt:lpstr>Bahnschrift Light</vt:lpstr>
      <vt:lpstr>Calibri</vt:lpstr>
      <vt:lpstr>1_Default Design</vt:lpstr>
      <vt:lpstr>Office Theme</vt:lpstr>
      <vt:lpstr>2_Default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177</cp:revision>
  <dcterms:created xsi:type="dcterms:W3CDTF">2020-08-11T21:22:00Z</dcterms:created>
  <dcterms:modified xsi:type="dcterms:W3CDTF">2025-09-11T16:08:47Z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92D7C999AF2A4CBE94064318CFD477EB</vt:lpwstr>
  </property>
  <property fmtid="{D5CDD505-2E9C-101B-9397-08002B2CF9AE}" pid="3" name="KSOProductBuildVer">
    <vt:lpwstr>1033-11.2.0.11156</vt:lpwstr>
  </property>
</Properties>
</file>