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482" r:id="rId2"/>
    <p:sldId id="480" r:id="rId3"/>
    <p:sldId id="492" r:id="rId4"/>
    <p:sldId id="496" r:id="rId5"/>
    <p:sldId id="420" r:id="rId6"/>
    <p:sldId id="442" r:id="rId7"/>
    <p:sldId id="345" r:id="rId8"/>
    <p:sldId id="484" r:id="rId9"/>
    <p:sldId id="485" r:id="rId10"/>
    <p:sldId id="486" r:id="rId11"/>
    <p:sldId id="487" r:id="rId12"/>
    <p:sldId id="488" r:id="rId13"/>
    <p:sldId id="491" r:id="rId14"/>
    <p:sldId id="451" r:id="rId15"/>
    <p:sldId id="452" r:id="rId16"/>
    <p:sldId id="479" r:id="rId1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2" d="100"/>
          <a:sy n="82" d="100"/>
        </p:scale>
        <p:origin x="274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D28A-D2FA-4145-AA81-B5334A4E6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8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EFC94-1DAE-48B1-A99A-EDA72639E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7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D8E6A-4F95-4FB5-B2DE-37AF3DF69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FA224-B734-417D-BF8A-0765582C7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4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ABDE-6680-4F82-BDAB-92EB7EF55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F5A8-C66B-4C82-B64F-202214B1E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F20CF-37DD-4756-B0CE-7E9F35229B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5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020E-0408-4278-8DE1-10D8C6327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3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7699-CF97-4E51-9FF3-E2768FD47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85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AE72E-F5B3-461E-9529-3F334D0F9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C9FA9-93BD-4046-B289-B70DC4A5A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7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70B9D-8ADF-4B4B-83C4-E176DEDE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18CA4-1BF8-4E12-842C-F5563AB74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4FD90F9-5570-4A05-A2CF-9A22C5C42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1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71988" y="1052513"/>
            <a:ext cx="19510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47" y="2144761"/>
            <a:ext cx="9145016" cy="164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017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2246114"/>
            <a:ext cx="9486511" cy="175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22738" y="969963"/>
            <a:ext cx="2732087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773920"/>
            <a:ext cx="8584407" cy="316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36525"/>
            <a:ext cx="8015287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DÀN NHẠC TRONG VƯ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8928" y="3389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9"/>
          <a:stretch/>
        </p:blipFill>
        <p:spPr bwMode="auto">
          <a:xfrm>
            <a:off x="1309936" y="-4762"/>
            <a:ext cx="8467836" cy="6757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1309688" y="1700213"/>
            <a:ext cx="85725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1713CB"/>
                </a:solidFill>
                <a:latin typeface="Cambria" pitchFamily="18" charset="0"/>
              </a:rPr>
              <a:t>* Nghe và vỗ tay mạnh nhẹ theo hình tiết tấu</a:t>
            </a:r>
          </a:p>
        </p:txBody>
      </p:sp>
      <p:pic>
        <p:nvPicPr>
          <p:cNvPr id="19467" name="Picture 11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19276" r="6741" b="70683"/>
          <a:stretch>
            <a:fillRect/>
          </a:stretch>
        </p:blipFill>
        <p:spPr bwMode="auto">
          <a:xfrm>
            <a:off x="733425" y="2565400"/>
            <a:ext cx="9721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4243388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222750"/>
            <a:ext cx="11525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447357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467225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334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Nói và vỗ tay theo tiết tấu về chủ đề</a:t>
            </a:r>
          </a:p>
          <a:p>
            <a:r>
              <a:rPr lang="en-US" sz="2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“Con vật yêu thích”</a:t>
            </a:r>
          </a:p>
        </p:txBody>
      </p:sp>
      <p:pic>
        <p:nvPicPr>
          <p:cNvPr id="4101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465262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3" descr="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0" name="Picture 148" descr="20210208025354_sgv-am-nhac-2-10"/>
          <p:cNvPicPr>
            <a:picLocks noChangeAspect="1" noChangeArrowheads="1"/>
          </p:cNvPicPr>
          <p:nvPr/>
        </p:nvPicPr>
        <p:blipFill>
          <a:blip r:embed="rId7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18" r="34735" b="70766"/>
          <a:stretch>
            <a:fillRect/>
          </a:stretch>
        </p:blipFill>
        <p:spPr bwMode="auto">
          <a:xfrm>
            <a:off x="2852738" y="2276475"/>
            <a:ext cx="53403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3838575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704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1" y="3620254"/>
            <a:ext cx="3436925" cy="2040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58925" y="321945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1511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633663"/>
            <a:ext cx="204628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517525" y="3284538"/>
            <a:ext cx="6508750" cy="2206625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Nhạc sĩ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Tô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Hải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sinh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năm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1946,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quê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thơ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nổi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Chú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Bộ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đội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cơn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Mưa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bóng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mây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tiếng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chim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trong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i="1" dirty="0" err="1">
                <a:solidFill>
                  <a:srgbClr val="1713CB"/>
                </a:solidFill>
                <a:latin typeface="Cambria" pitchFamily="18" charset="0"/>
              </a:rPr>
              <a:t>vườn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, …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17133" r="7361" b="26634"/>
          <a:stretch>
            <a:fillRect/>
          </a:stretch>
        </p:blipFill>
        <p:spPr bwMode="auto">
          <a:xfrm>
            <a:off x="1735138" y="263525"/>
            <a:ext cx="720725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143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hát</a:t>
            </a:r>
            <a:r>
              <a:rPr lang="en-US" sz="30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mẫu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744" y="5070301"/>
            <a:ext cx="239005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65150" y="1916113"/>
            <a:ext cx="97837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con chim gáy, cúc cu đố la.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chú vàng anh, líu lo lá son.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Kìa chim chích chòe, chích chòe lá phà.</a:t>
            </a:r>
          </a:p>
          <a:p>
            <a:pPr>
              <a:lnSpc>
                <a:spcPct val="150000"/>
              </a:lnSpc>
            </a:pPr>
            <a:r>
              <a:rPr lang="en-US" sz="3600">
                <a:latin typeface="Cambria" pitchFamily="18" charset="0"/>
                <a:cs typeface="Times New Roman" pitchFamily="18" charset="0"/>
              </a:rPr>
              <a:t>Một dàn nhạc chim, líu lo trong vườn.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976438" y="919163"/>
            <a:ext cx="73009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DÀN NHẠC TRONG VƯỜN</a:t>
            </a:r>
            <a:endParaRPr lang="en-US" sz="4800" b="1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5085184"/>
            <a:ext cx="2260457" cy="112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713" y="4869160"/>
            <a:ext cx="1673401" cy="122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202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t="27812" r="7361" b="64835"/>
          <a:stretch>
            <a:fillRect/>
          </a:stretch>
        </p:blipFill>
        <p:spPr bwMode="auto">
          <a:xfrm>
            <a:off x="1150938" y="2513013"/>
            <a:ext cx="9001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9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" t="37991" r="7361" b="54111"/>
          <a:stretch>
            <a:fillRect/>
          </a:stretch>
        </p:blipFill>
        <p:spPr bwMode="auto">
          <a:xfrm>
            <a:off x="790575" y="2157413"/>
            <a:ext cx="95758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481513" y="1065213"/>
            <a:ext cx="19526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FF0000"/>
                </a:solidFill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38138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80" y="1644650"/>
            <a:ext cx="9145016" cy="3656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8" y="4401101"/>
            <a:ext cx="1596462" cy="1164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7338</TotalTime>
  <Words>177</Words>
  <Application>Microsoft Office PowerPoint</Application>
  <PresentationFormat>Custom</PresentationFormat>
  <Paragraphs>28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575</cp:revision>
  <dcterms:created xsi:type="dcterms:W3CDTF">2010-04-30T18:19:48Z</dcterms:created>
  <dcterms:modified xsi:type="dcterms:W3CDTF">2025-09-11T15:22:05Z</dcterms:modified>
</cp:coreProperties>
</file>