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50" y="6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701EE3-FE95-4F80-BE3A-5D8D6FD47D7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86480" y="3429000"/>
            <a:ext cx="34830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TIẾT 3 CHỦ ĐỀ 8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>
                <a:solidFill>
                  <a:srgbClr val="C00000"/>
                </a:solidFill>
                <a:latin typeface="Cambria"/>
              </a:rPr>
              <a:t>Lê </a:t>
            </a:r>
            <a:r>
              <a:rPr lang="en-US" sz="3600" b="1" spc="-1" dirty="0" err="1">
                <a:solidFill>
                  <a:srgbClr val="C00000"/>
                </a:solidFill>
                <a:latin typeface="Cambria"/>
              </a:rPr>
              <a:t>Thị</a:t>
            </a:r>
            <a:r>
              <a:rPr lang="en-US" sz="3600" b="1" spc="-1" dirty="0">
                <a:solidFill>
                  <a:srgbClr val="C00000"/>
                </a:solidFill>
                <a:latin typeface="Cambria"/>
              </a:rPr>
              <a:t> Thu </a:t>
            </a:r>
            <a:r>
              <a:rPr lang="en-US" sz="3600" b="1" spc="-1" dirty="0" err="1">
                <a:solidFill>
                  <a:srgbClr val="C00000"/>
                </a:solidFill>
                <a:latin typeface="Cambria"/>
              </a:rPr>
              <a:t>Hà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843120" y="285840"/>
            <a:ext cx="950112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giỏi gõ tài?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76760" y="1552320"/>
                    <a:ext cx="176040" cy="94680"/>
                    <a:chOff x="9176760" y="1552320"/>
                    <a:chExt cx="176040" cy="9468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6760" y="1552320"/>
                      <a:ext cx="17604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86480" y="1565280"/>
                      <a:ext cx="15696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16040" y="1552320"/>
                    <a:ext cx="181080" cy="94680"/>
                    <a:chOff x="8816040" y="1552320"/>
                    <a:chExt cx="181080" cy="9468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6040" y="1552320"/>
                      <a:ext cx="18108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8280" y="1565280"/>
                      <a:ext cx="1562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509680" y="1552320"/>
                    <a:ext cx="167400" cy="94680"/>
                    <a:chOff x="8509680" y="1552320"/>
                    <a:chExt cx="167400" cy="9468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9680" y="1552320"/>
                      <a:ext cx="1674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18680" y="1565280"/>
                      <a:ext cx="1490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95760" y="1552320"/>
                    <a:ext cx="182160" cy="94680"/>
                    <a:chOff x="8195760" y="1552320"/>
                    <a:chExt cx="182160" cy="9468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5760" y="1552320"/>
                      <a:ext cx="18216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208000" y="1565280"/>
                      <a:ext cx="15732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3560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66000" y="1552320"/>
                    <a:ext cx="172800" cy="94680"/>
                    <a:chOff x="7866000" y="1552320"/>
                    <a:chExt cx="172800" cy="9468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6000" y="1552320"/>
                      <a:ext cx="1728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75000" y="1565280"/>
                      <a:ext cx="15408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26160" y="1554840"/>
                    <a:ext cx="195120" cy="91800"/>
                    <a:chOff x="7526160" y="1554840"/>
                    <a:chExt cx="195120" cy="9180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6160" y="1554840"/>
                      <a:ext cx="195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391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13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209720" y="1554840"/>
                    <a:ext cx="159480" cy="91800"/>
                    <a:chOff x="7209720" y="1554840"/>
                    <a:chExt cx="159480" cy="9180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972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1800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64120" y="1554840"/>
                    <a:ext cx="156240" cy="91800"/>
                    <a:chOff x="6864120" y="1554840"/>
                    <a:chExt cx="156240" cy="9180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4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74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63160" y="1554840"/>
                    <a:ext cx="180360" cy="91800"/>
                    <a:chOff x="6563160" y="1554840"/>
                    <a:chExt cx="180360" cy="9180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63160" y="1554840"/>
                      <a:ext cx="180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72160" y="1567440"/>
                      <a:ext cx="1605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280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215760" y="1554840"/>
                    <a:ext cx="203760" cy="91800"/>
                    <a:chOff x="6215760" y="1554840"/>
                    <a:chExt cx="203760" cy="9180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5760" y="1554840"/>
                      <a:ext cx="2037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28720" y="1567440"/>
                      <a:ext cx="1756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34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93560" y="1554840"/>
                    <a:ext cx="199080" cy="91800"/>
                    <a:chOff x="5893560" y="1554840"/>
                    <a:chExt cx="199080" cy="9180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3560" y="1554840"/>
                      <a:ext cx="199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903280" y="1567440"/>
                      <a:ext cx="177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389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608800" y="1550520"/>
                    <a:ext cx="208080" cy="95760"/>
                    <a:chOff x="5608800" y="1550520"/>
                    <a:chExt cx="208080" cy="9576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0520"/>
                      <a:ext cx="2080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23200" y="1563120"/>
                      <a:ext cx="1796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305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311080" y="1550520"/>
                    <a:ext cx="184680" cy="95760"/>
                    <a:chOff x="5311080" y="1550520"/>
                    <a:chExt cx="184680" cy="9576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11080" y="1550520"/>
                      <a:ext cx="1846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21160" y="1563120"/>
                      <a:ext cx="1645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740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91400" y="1550520"/>
                    <a:ext cx="171720" cy="95760"/>
                    <a:chOff x="4991400" y="1550520"/>
                    <a:chExt cx="171720" cy="9576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91400" y="1550520"/>
                      <a:ext cx="17172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5002920" y="1563120"/>
                      <a:ext cx="1483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4748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58040" y="1550520"/>
                    <a:ext cx="177840" cy="95760"/>
                    <a:chOff x="4658040" y="1550520"/>
                    <a:chExt cx="177840" cy="9576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8040" y="1550520"/>
                      <a:ext cx="17784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67400" y="1563120"/>
                      <a:ext cx="15840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03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26840" y="1550520"/>
                    <a:ext cx="185400" cy="95760"/>
                    <a:chOff x="4326840" y="1550520"/>
                    <a:chExt cx="185400" cy="9576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6840" y="1550520"/>
                      <a:ext cx="18540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39080" y="1563120"/>
                      <a:ext cx="1598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089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4013640" y="1553400"/>
                    <a:ext cx="165600" cy="92880"/>
                    <a:chOff x="4013640" y="1553400"/>
                    <a:chExt cx="165600" cy="9288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3640" y="1553400"/>
                      <a:ext cx="165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22280" y="1565640"/>
                      <a:ext cx="1476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628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64800" y="1553400"/>
                    <a:ext cx="187560" cy="92880"/>
                    <a:chOff x="3664800" y="1553400"/>
                    <a:chExt cx="187560" cy="9288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4800" y="1553400"/>
                      <a:ext cx="187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77040" y="1565640"/>
                      <a:ext cx="1620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880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45840" y="1553400"/>
                    <a:ext cx="182520" cy="92880"/>
                    <a:chOff x="3345840" y="1553400"/>
                    <a:chExt cx="182520" cy="9288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5840" y="1553400"/>
                      <a:ext cx="182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55200" y="1565640"/>
                      <a:ext cx="162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397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36960" y="1553400"/>
                    <a:ext cx="164520" cy="92880"/>
                    <a:chOff x="3036960" y="1553400"/>
                    <a:chExt cx="164520" cy="9288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6960" y="1553400"/>
                      <a:ext cx="164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47400" y="1565640"/>
                      <a:ext cx="141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284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19080" y="1553400"/>
                    <a:ext cx="158400" cy="92880"/>
                    <a:chOff x="2719080" y="1553400"/>
                    <a:chExt cx="158400" cy="9288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9080" y="1553400"/>
                      <a:ext cx="158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27000" y="1565640"/>
                      <a:ext cx="141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76000" y="1553400"/>
                    <a:ext cx="174600" cy="92880"/>
                    <a:chOff x="2376000" y="1553400"/>
                    <a:chExt cx="174600" cy="9288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6000" y="1553400"/>
                      <a:ext cx="174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87160" y="1565640"/>
                      <a:ext cx="150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02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3" descr="D:\GIÁO ÁN 1 2020-2021\HÌNH SOẠN GIÁO ÁN\BỘ GÕ CƠ THỂ\Picture5 - Copy (2).png"/>
          <p:cNvPicPr/>
          <p:nvPr/>
        </p:nvPicPr>
        <p:blipFill>
          <a:blip r:embed="rId14"/>
          <a:stretch/>
        </p:blipFill>
        <p:spPr>
          <a:xfrm>
            <a:off x="4622760" y="2095560"/>
            <a:ext cx="1654200" cy="15606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1" descr="D:\GIÁO ÁN 1 2020-2021\HÌNH SOẠN GIÁO ÁN\Nhạc cụ\Trống con\Trống con - Copy (3).jpg"/>
          <p:cNvPicPr/>
          <p:nvPr/>
        </p:nvPicPr>
        <p:blipFill>
          <a:blip r:embed="rId15"/>
          <a:stretch/>
        </p:blipFill>
        <p:spPr>
          <a:xfrm>
            <a:off x="2128680" y="3656160"/>
            <a:ext cx="2224080" cy="1485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2" descr="D:\GIÁO ÁN 1 2020-2021\HÌNH SOẠN GIÁO ÁN\Nhạc cụ\Thanh phách\Thanh phách.jpg"/>
          <p:cNvPicPr/>
          <p:nvPr/>
        </p:nvPicPr>
        <p:blipFill>
          <a:blip r:embed="rId16"/>
          <a:srcRect l="43149" t="15364" r="42964" b="76113"/>
          <a:stretch/>
        </p:blipFill>
        <p:spPr>
          <a:xfrm>
            <a:off x="7027920" y="3400560"/>
            <a:ext cx="1569960" cy="135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0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8" descr="D:\GIÁO ÁN 1 2020-2021\HÌNH SOẠN GIÁO ÁN\Ôn tập\CUỐI NĂM\Ôn tập cuối năm - Copy (2).jpg"/>
          <p:cNvPicPr/>
          <p:nvPr/>
        </p:nvPicPr>
        <p:blipFill>
          <a:blip r:embed="rId3"/>
          <a:srcRect r="62250" b="65318"/>
          <a:stretch/>
        </p:blipFill>
        <p:spPr>
          <a:xfrm>
            <a:off x="463680" y="1076400"/>
            <a:ext cx="3792240" cy="6984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D:\GIÁO ÁN 1 2020-2021\HÌNH SOẠN GIÁO ÁN\Ôn tập\CUỐI NĂM\Ôn tập cuối năm - Copy (2).jpg"/>
          <p:cNvPicPr/>
          <p:nvPr/>
        </p:nvPicPr>
        <p:blipFill>
          <a:blip r:embed="rId3"/>
          <a:srcRect l="52829" t="41847" b="16727"/>
          <a:stretch/>
        </p:blipFill>
        <p:spPr>
          <a:xfrm>
            <a:off x="1957320" y="3933720"/>
            <a:ext cx="7561440" cy="12448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8" descr="D:\GIÁO ÁN 1 2020-2021\HÌNH SOẠN GIÁO ÁN\Ôn tập\CUỐI NĂM\Ôn tập cuối năm - Copy (2).jpg"/>
          <p:cNvPicPr/>
          <p:nvPr/>
        </p:nvPicPr>
        <p:blipFill>
          <a:blip r:embed="rId3"/>
          <a:srcRect t="42896" r="50006"/>
          <a:stretch/>
        </p:blipFill>
        <p:spPr>
          <a:xfrm>
            <a:off x="1679400" y="1947960"/>
            <a:ext cx="7479000" cy="171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Picture 6" descr="D:\GIÁO ÁN 1 2020-2021\HÌNH SOẠN GIÁO ÁN\Ôn tập\CUỐI NĂM\Ôn tập cuối năm - Copy (3).jpg"/>
          <p:cNvPicPr/>
          <p:nvPr/>
        </p:nvPicPr>
        <p:blipFill>
          <a:blip r:embed="rId4">
            <a:biLevel thresh="50000"/>
          </a:blip>
          <a:stretch/>
        </p:blipFill>
        <p:spPr>
          <a:xfrm>
            <a:off x="230040" y="333360"/>
            <a:ext cx="10512720" cy="6264360"/>
          </a:xfrm>
          <a:prstGeom prst="rect">
            <a:avLst/>
          </a:prstGeom>
          <a:ln w="0">
            <a:noFill/>
          </a:ln>
        </p:spPr>
      </p:pic>
      <p:pic>
        <p:nvPicPr>
          <p:cNvPr id="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5617" t="33297" r="72302" b="7371"/>
          <a:stretch/>
        </p:blipFill>
        <p:spPr>
          <a:xfrm>
            <a:off x="14400" y="3213000"/>
            <a:ext cx="5457600" cy="358632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27834" t="28599" r="50003" b="6358"/>
          <a:stretch/>
        </p:blipFill>
        <p:spPr>
          <a:xfrm>
            <a:off x="5918040" y="3665520"/>
            <a:ext cx="4897440" cy="31482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D:\GIÁO ÁN 1 2020-2021\HÌNH SOẠN GIÁO ÁN\Ôn tập\CUỐI NĂM\Ôn tập cuối năm - Copy (4).jpg"/>
          <p:cNvPicPr/>
          <p:nvPr/>
        </p:nvPicPr>
        <p:blipFill>
          <a:blip r:embed="rId3"/>
          <a:srcRect l="26986" t="25587" r="50006"/>
          <a:stretch/>
        </p:blipFill>
        <p:spPr>
          <a:xfrm>
            <a:off x="157320" y="809640"/>
            <a:ext cx="5184720" cy="334008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72995" t="31466" r="5794" b="7155"/>
          <a:stretch/>
        </p:blipFill>
        <p:spPr>
          <a:xfrm>
            <a:off x="6075360" y="914400"/>
            <a:ext cx="4595760" cy="27637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D:\GIÁO ÁN 1 2020-2021\HÌNH SOẠN GIÁO ÁN\Ôn tập\CUỐI NĂM\Ôn tập cuối năm - Copy (4).jpg"/>
          <p:cNvPicPr/>
          <p:nvPr/>
        </p:nvPicPr>
        <p:blipFill>
          <a:blip r:embed="rId2"/>
          <a:srcRect r="16828" b="73491"/>
          <a:stretch/>
        </p:blipFill>
        <p:spPr>
          <a:xfrm>
            <a:off x="301680" y="260280"/>
            <a:ext cx="7518240" cy="654120"/>
          </a:xfrm>
          <a:prstGeom prst="rect">
            <a:avLst/>
          </a:prstGeom>
          <a:ln w="0">
            <a:noFill/>
          </a:ln>
        </p:spPr>
      </p:pic>
      <p:sp>
        <p:nvSpPr>
          <p:cNvPr id="224" name="Text Box 9"/>
          <p:cNvSpPr/>
          <p:nvPr/>
        </p:nvSpPr>
        <p:spPr>
          <a:xfrm>
            <a:off x="2490840" y="1287360"/>
            <a:ext cx="2490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Xúc xắc xúc xẻ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Text Box 9"/>
          <p:cNvSpPr/>
          <p:nvPr/>
        </p:nvSpPr>
        <p:spPr>
          <a:xfrm>
            <a:off x="6423120" y="1168560"/>
            <a:ext cx="24922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Cây gia đình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Text Box 9"/>
          <p:cNvSpPr/>
          <p:nvPr/>
        </p:nvSpPr>
        <p:spPr>
          <a:xfrm>
            <a:off x="2717640" y="4365720"/>
            <a:ext cx="24926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Gà gáy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Text Box 9"/>
          <p:cNvSpPr/>
          <p:nvPr/>
        </p:nvSpPr>
        <p:spPr>
          <a:xfrm>
            <a:off x="6278400" y="4122720"/>
            <a:ext cx="29908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Ngôi sao lấp lánh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3" descr="D:\GIÁO ÁN 1 2020-2021\HÌNH SOẠN GIÁO ÁN\Ôn tập\CUỐI NĂM\Ôn tập cuối năm - Copy (5).jpg"/>
          <p:cNvPicPr/>
          <p:nvPr/>
        </p:nvPicPr>
        <p:blipFill>
          <a:blip r:embed="rId2"/>
          <a:srcRect l="26579" t="82470" r="51335" b="4496"/>
          <a:stretch/>
        </p:blipFill>
        <p:spPr>
          <a:xfrm>
            <a:off x="2428920" y="6369120"/>
            <a:ext cx="3176640" cy="5284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0" descr="D:\GIÁO ÁN 1 2020-2021\HÌNH SOẠN GIÁO ÁN\Ôn tập\CUỐI NĂM\Ôn tập cuối năm - Copy (5).jpg"/>
          <p:cNvPicPr/>
          <p:nvPr/>
        </p:nvPicPr>
        <p:blipFill>
          <a:blip r:embed="rId2"/>
          <a:srcRect l="74458" t="21902" r="2652"/>
          <a:stretch/>
        </p:blipFill>
        <p:spPr>
          <a:xfrm>
            <a:off x="6781680" y="3860640"/>
            <a:ext cx="3909960" cy="29973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D:\GIÁO ÁN 1 2020-2021\HÌNH SOẠN GIÁO ÁN\Ôn tập\CUỐI NĂM\Ôn tập cuối năm - Copy (5).jpg"/>
          <p:cNvPicPr/>
          <p:nvPr/>
        </p:nvPicPr>
        <p:blipFill>
          <a:blip r:embed="rId2"/>
          <a:srcRect l="26579" t="21426" r="51335" b="24306"/>
          <a:stretch/>
        </p:blipFill>
        <p:spPr>
          <a:xfrm>
            <a:off x="1919160" y="3701880"/>
            <a:ext cx="3889440" cy="263232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Picture 6" descr="D:\GIÁO ÁN 1 2020-2021\HÌNH SOẠN GIÁO ÁN\Ôn tập\CUỐI NĂM\Ôn tập cuối năm - Copy (5).jpg"/>
          <p:cNvPicPr/>
          <p:nvPr/>
        </p:nvPicPr>
        <p:blipFill>
          <a:blip r:embed="rId3"/>
          <a:srcRect r="8950" b="77559"/>
          <a:stretch/>
        </p:blipFill>
        <p:spPr>
          <a:xfrm>
            <a:off x="326880" y="228600"/>
            <a:ext cx="10406160" cy="7603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D:\GIÁO ÁN 1 2020-2021\HÌNH SOẠN GIÁO ÁN\Ôn tập\CUỐI NĂM\Ôn tập cuối năm - Copy (5).jpg"/>
          <p:cNvPicPr/>
          <p:nvPr/>
        </p:nvPicPr>
        <p:blipFill>
          <a:blip r:embed="rId2"/>
          <a:srcRect l="49549" t="23145" r="27923" b="23622"/>
          <a:stretch/>
        </p:blipFill>
        <p:spPr>
          <a:xfrm>
            <a:off x="5526000" y="968400"/>
            <a:ext cx="3492720" cy="23162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7" descr="D:\GIÁO ÁN 1 2020-2021\HÌNH SOẠN GIÁO ÁN\Ôn tập\CUỐI NĂM\Ôn tập cuối năm - Copy (5).jpg"/>
          <p:cNvPicPr/>
          <p:nvPr/>
        </p:nvPicPr>
        <p:blipFill>
          <a:blip r:embed="rId2"/>
          <a:srcRect l="4616" t="21363" r="73175" b="25404"/>
          <a:stretch/>
        </p:blipFill>
        <p:spPr>
          <a:xfrm>
            <a:off x="787320" y="957240"/>
            <a:ext cx="3114720" cy="22114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2" descr="D:\GIÁO ÁN 1 2020-2021\HÌNH SOẠN GIÁO ÁN\Ôn tập\CUỐI NĂM\Ôn tập cuối năm - Copy (5).jpg"/>
          <p:cNvPicPr/>
          <p:nvPr/>
        </p:nvPicPr>
        <p:blipFill>
          <a:blip r:embed="rId2"/>
          <a:srcRect l="4616" t="81579" r="73175" b="6569"/>
          <a:stretch/>
        </p:blipFill>
        <p:spPr>
          <a:xfrm>
            <a:off x="787320" y="3214800"/>
            <a:ext cx="3114720" cy="492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4" descr="D:\GIÁO ÁN 1 2020-2021\HÌNH SOẠN GIÁO ÁN\Ôn tập\CUỐI NĂM\Ôn tập cuối năm - Copy (5).jpg"/>
          <p:cNvPicPr/>
          <p:nvPr/>
        </p:nvPicPr>
        <p:blipFill>
          <a:blip r:embed="rId2"/>
          <a:srcRect l="49021" t="81600" r="27389" b="5346"/>
          <a:stretch/>
        </p:blipFill>
        <p:spPr>
          <a:xfrm>
            <a:off x="5541840" y="3340080"/>
            <a:ext cx="3353040" cy="52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3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7790</TotalTime>
  <Words>39</Words>
  <Application>Microsoft Office PowerPoint</Application>
  <PresentationFormat>Custom</PresentationFormat>
  <Paragraphs>12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650</cp:revision>
  <dcterms:created xsi:type="dcterms:W3CDTF">2010-04-30T20:19:48Z</dcterms:created>
  <dcterms:modified xsi:type="dcterms:W3CDTF">2025-05-08T01:34:55Z</dcterms:modified>
  <dc:language>en-US</dc:language>
</cp:coreProperties>
</file>