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56" r:id="rId3"/>
  </p:sldMasterIdLst>
  <p:notesMasterIdLst>
    <p:notesMasterId r:id="rId14"/>
  </p:notesMasterIdLst>
  <p:sldIdLst>
    <p:sldId id="256" r:id="rId4"/>
    <p:sldId id="289" r:id="rId5"/>
    <p:sldId id="306" r:id="rId6"/>
    <p:sldId id="307" r:id="rId7"/>
    <p:sldId id="294" r:id="rId8"/>
    <p:sldId id="308" r:id="rId9"/>
    <p:sldId id="309" r:id="rId10"/>
    <p:sldId id="310" r:id="rId11"/>
    <p:sldId id="282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55" d="100"/>
          <a:sy n="55" d="100"/>
        </p:scale>
        <p:origin x="110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6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6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5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84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3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9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0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4" y="-64725"/>
            <a:ext cx="585816" cy="585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3" descr="C:\Users\Administrator\Desktop\H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46" y="2276872"/>
            <a:ext cx="4608512" cy="9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61" y="2852935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0000" y="1052736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00B0F0"/>
                </a:solidFill>
              </a:rPr>
              <a:t>TIẾT  34</a:t>
            </a:r>
            <a:endParaRPr lang="en-US" sz="4000" u="sng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688" y="220486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200" b="1">
                <a:solidFill>
                  <a:srgbClr val="00B0F0"/>
                </a:solidFill>
              </a:rPr>
              <a:t>KIỂM TRA ĐÁNH GIÁ CUỐI NĂM</a:t>
            </a:r>
            <a:endParaRPr lang="en-US" sz="320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2" y="3573016"/>
            <a:ext cx="3820261" cy="2949466"/>
          </a:xfrm>
          <a:prstGeom prst="rect">
            <a:avLst/>
          </a:prstGeom>
        </p:spPr>
      </p:pic>
      <p:pic>
        <p:nvPicPr>
          <p:cNvPr id="3" name="Picture 2" descr="C:\Users\Administrator\Desktop\pngtree-beautiful-dancing-girl-png-image_46631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94552"/>
            <a:ext cx="1776898" cy="27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99180" y="1306488"/>
            <a:ext cx="584616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1. Gõ hoặc vỗ tay theo hình tiết tấu 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HS tập gõ và vỗ tay bài tập mẫu 1 tiết tấu từ chậm đến nhanh dần.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Luyện tập gõ nối tiếp, gõ đối đáp theo nhóm nhóm 1 gõ song đến nhóm 2 và cuối cùng nhóm 3</a:t>
            </a:r>
            <a:endParaRPr lang="en-US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2021-06-14_1823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66247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1760" y="906378"/>
            <a:ext cx="368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C330E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THỰC HÀNH − LUYỆN TẬP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2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23508" y="692696"/>
            <a:ext cx="635022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HS tập gõ và vỗ tay bài tập mẫu 1 tiết tấu từ chậm đến nhanh dần.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Luyện tập gõ nối tiếp, gõ đối đáp theo nhóm nhóm 1 gõ song đến nhóm 2 và cuối cùng nhóm 3</a:t>
            </a:r>
            <a:endParaRPr lang="en-US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2021-06-14_1827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2" y="2708921"/>
            <a:ext cx="647029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585816" cy="585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22" y="4869160"/>
            <a:ext cx="4481953" cy="1872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696" y="83671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Times New Roman"/>
              </a:rPr>
              <a:t>Ôn đọc bài đọc nhạc  4 kết hợp vận động cơ thể. Sau đó cho HS  sáng tạo các động tác khác với hình thức cá nhân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50" y="1556792"/>
            <a:ext cx="6233202" cy="817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38" y="3000966"/>
            <a:ext cx="6817924" cy="770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29" y="2448655"/>
            <a:ext cx="393193" cy="48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48655"/>
            <a:ext cx="365761" cy="52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84375"/>
            <a:ext cx="576064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2516333"/>
            <a:ext cx="393193" cy="484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65699"/>
            <a:ext cx="365761" cy="522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43" y="2457993"/>
            <a:ext cx="576064" cy="504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6" y="3868937"/>
            <a:ext cx="393193" cy="484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85" y="3816706"/>
            <a:ext cx="365761" cy="5227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4" y="3816706"/>
            <a:ext cx="576064" cy="504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3868937"/>
            <a:ext cx="393193" cy="484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62" y="3868937"/>
            <a:ext cx="365761" cy="5227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908644"/>
            <a:ext cx="576064" cy="504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247" y="414908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hiec_non_ky_dieu_by_designerboy7-d3hpdez copy">
            <a:hlinkClick r:id="" action="ppaction://noaction">
              <a:snd r:embed="rId3" name="QUay non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93" y="478364"/>
            <a:ext cx="5696520" cy="569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5263118" y="2714548"/>
            <a:ext cx="1676269" cy="1286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VÒNG QUAY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KỲ DIỆU</a:t>
            </a:r>
          </a:p>
        </p:txBody>
      </p:sp>
      <p:sp>
        <p:nvSpPr>
          <p:cNvPr id="3076" name="AutoShape 5"/>
          <p:cNvSpPr>
            <a:spLocks noChangeArrowheads="1"/>
          </p:cNvSpPr>
          <p:nvPr/>
        </p:nvSpPr>
        <p:spPr bwMode="auto">
          <a:xfrm rot="-3627415">
            <a:off x="8159834" y="504069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 descr="C:\Users\Administrator\Desktop\hinh nen dep pp\TOG TRO CHOI\04eed241ef8a59ffa9b70aca62e8b6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325299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6" action="ppaction://hlinksldjump"/>
          </p:cNvPr>
          <p:cNvSpPr txBox="1"/>
          <p:nvPr/>
        </p:nvSpPr>
        <p:spPr>
          <a:xfrm>
            <a:off x="199657" y="292494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1</a:t>
            </a: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1849345" y="2937181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2</a:t>
            </a:r>
          </a:p>
        </p:txBody>
      </p:sp>
      <p:sp>
        <p:nvSpPr>
          <p:cNvPr id="9" name="TextBox 8">
            <a:hlinkClick r:id="rId8" action="ppaction://hlinksldjump"/>
          </p:cNvPr>
          <p:cNvSpPr txBox="1"/>
          <p:nvPr/>
        </p:nvSpPr>
        <p:spPr>
          <a:xfrm>
            <a:off x="128078" y="598726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3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864269" y="5987264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-8661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Arial"/>
              </a:rPr>
              <a:t>3</a:t>
            </a:r>
            <a:r>
              <a:rPr lang="en-US" sz="2400" b="1">
                <a:latin typeface="Times New Roman"/>
                <a:ea typeface="Arial"/>
              </a:rPr>
              <a:t>. Kể tên và hát diễn cảm bài hát ở các chủ đề đã học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6168255"/>
            <a:ext cx="459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Chú</a:t>
            </a:r>
            <a:r>
              <a:rPr lang="en-US" i="1" dirty="0">
                <a:solidFill>
                  <a:srgbClr val="FF0000"/>
                </a:solidFill>
              </a:rPr>
              <a:t> ý GV </a:t>
            </a:r>
            <a:r>
              <a:rPr lang="en-US" i="1" dirty="0" err="1">
                <a:solidFill>
                  <a:srgbClr val="FF0000"/>
                </a:solidFill>
              </a:rPr>
              <a:t>sử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dụng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ấn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vào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vòng</a:t>
            </a:r>
            <a:r>
              <a:rPr lang="en-US" i="1" dirty="0">
                <a:solidFill>
                  <a:srgbClr val="FF0000"/>
                </a:solidFill>
              </a:rPr>
              <a:t> quay 1 </a:t>
            </a:r>
            <a:r>
              <a:rPr lang="en-US" i="1" dirty="0" err="1">
                <a:solidFill>
                  <a:srgbClr val="FF0000"/>
                </a:solidFill>
              </a:rPr>
              <a:t>lần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là</a:t>
            </a:r>
            <a:r>
              <a:rPr lang="en-US" i="1" dirty="0">
                <a:solidFill>
                  <a:srgbClr val="FF0000"/>
                </a:solidFill>
              </a:rPr>
              <a:t> quay, </a:t>
            </a:r>
            <a:r>
              <a:rPr lang="en-US" i="1" dirty="0" err="1">
                <a:solidFill>
                  <a:srgbClr val="FF0000"/>
                </a:solidFill>
              </a:rPr>
              <a:t>ấn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vào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vòng</a:t>
            </a:r>
            <a:r>
              <a:rPr lang="en-US" i="1" dirty="0">
                <a:solidFill>
                  <a:srgbClr val="FF0000"/>
                </a:solidFill>
              </a:rPr>
              <a:t> quay 2 </a:t>
            </a:r>
            <a:r>
              <a:rPr lang="en-US" i="1" dirty="0" err="1">
                <a:solidFill>
                  <a:srgbClr val="FF0000"/>
                </a:solidFill>
              </a:rPr>
              <a:t>lần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dừng</a:t>
            </a:r>
            <a:r>
              <a:rPr lang="en-US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51" y="2425430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1919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t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3501008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1: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kỳ</a:t>
            </a:r>
            <a:r>
              <a:rPr lang="en-US" sz="3600">
                <a:solidFill>
                  <a:srgbClr val="FF0000"/>
                </a:solidFill>
              </a:rPr>
              <a:t> 1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bài</a:t>
            </a:r>
            <a:r>
              <a:rPr lang="en-US" sz="3600">
                <a:solidFill>
                  <a:srgbClr val="FF0000"/>
                </a:solidFill>
              </a:rPr>
              <a:t> hát, tác giả nào trong chủ đề nào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Đáp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err="1">
                <a:solidFill>
                  <a:srgbClr val="002060"/>
                </a:solidFill>
              </a:rPr>
              <a:t>câu</a:t>
            </a:r>
            <a:r>
              <a:rPr lang="en-US" sz="2400">
                <a:solidFill>
                  <a:srgbClr val="002060"/>
                </a:solidFill>
              </a:rPr>
              <a:t> 1:</a:t>
            </a:r>
            <a:r>
              <a:rPr lang="en-US" sz="2400">
                <a:latin typeface="Times New Roman"/>
                <a:ea typeface="Calibri"/>
              </a:rPr>
              <a:t>Dàn nhạc trong vười-Tô Đông Hải-CĐ 1. Con chim chích chòe dân ca Nam Bộ-Lời Việt Anh-CĐ 2. Học sinh lớp 2 chăm ngoan-Hoàng Long-CĐ 3.Chú chim nhỏ dễ thương-Nhạc Pháp-Lời Hoàng Anh-CĐ 4.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77072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2: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kỳ</a:t>
            </a:r>
            <a:r>
              <a:rPr lang="en-US" sz="3600" dirty="0">
                <a:solidFill>
                  <a:srgbClr val="FF0000"/>
                </a:solidFill>
              </a:rPr>
              <a:t> 2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TĐN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TĐN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err="1">
                <a:solidFill>
                  <a:srgbClr val="002060"/>
                </a:solidFill>
              </a:rPr>
              <a:t>câu</a:t>
            </a:r>
            <a:r>
              <a:rPr lang="en-US" sz="2800">
                <a:solidFill>
                  <a:srgbClr val="002060"/>
                </a:solidFill>
              </a:rPr>
              <a:t> 2: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Hoa lá màu xuân-Hoàng Hà-CĐ5. Mẹ ơi con biết-Nguyễn Văn Chung-CĐ 6. Trang trại vui vẻ-Nhạc nước ngoài-Lời Phương Mai-CĐ7. Ngày hè vui-Lê Bùi-CĐ8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83"/>
            <a:ext cx="241385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77072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360</Words>
  <Application>Microsoft Office PowerPoint</Application>
  <PresentationFormat>On-screen Show (4:3)</PresentationFormat>
  <Paragraphs>31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149</cp:revision>
  <dcterms:created xsi:type="dcterms:W3CDTF">2021-06-20T03:25:41Z</dcterms:created>
  <dcterms:modified xsi:type="dcterms:W3CDTF">2025-05-15T07:28:36Z</dcterms:modified>
</cp:coreProperties>
</file>