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8" r:id="rId3"/>
  </p:sldMasterIdLst>
  <p:notesMasterIdLst>
    <p:notesMasterId r:id="rId14"/>
  </p:notesMasterIdLst>
  <p:sldIdLst>
    <p:sldId id="311" r:id="rId4"/>
    <p:sldId id="277" r:id="rId5"/>
    <p:sldId id="309" r:id="rId6"/>
    <p:sldId id="310" r:id="rId7"/>
    <p:sldId id="283" r:id="rId8"/>
    <p:sldId id="284" r:id="rId9"/>
    <p:sldId id="285" r:id="rId10"/>
    <p:sldId id="312" r:id="rId11"/>
    <p:sldId id="292" r:id="rId12"/>
    <p:sldId id="29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82" autoAdjust="0"/>
    <p:restoredTop sz="94660"/>
  </p:normalViewPr>
  <p:slideViewPr>
    <p:cSldViewPr snapToGrid="0">
      <p:cViewPr varScale="1">
        <p:scale>
          <a:sx n="66" d="100"/>
          <a:sy n="66" d="100"/>
        </p:scale>
        <p:origin x="50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3083D-9FAF-4E13-A090-2B19B333B21F}" type="datetimeFigureOut">
              <a:rPr lang="en-US" smtClean="0"/>
              <a:t>4/3/2025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5D9EDC-1CD5-4FF2-A164-4829EDC4D8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169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57140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42311300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624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457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510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951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053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0493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64483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6582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387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4768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228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5306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309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522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1667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9232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8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77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793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656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201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187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221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5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63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96804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5.png"/><Relationship Id="rId5" Type="http://schemas.openxmlformats.org/officeDocument/2006/relationships/image" Target="../media/image34.gif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12.pn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9.png"/><Relationship Id="rId11" Type="http://schemas.openxmlformats.org/officeDocument/2006/relationships/image" Target="../media/image26.png"/><Relationship Id="rId5" Type="http://schemas.openxmlformats.org/officeDocument/2006/relationships/image" Target="../media/image12.png"/><Relationship Id="rId15" Type="http://schemas.openxmlformats.org/officeDocument/2006/relationships/image" Target="../media/image15.png"/><Relationship Id="rId10" Type="http://schemas.openxmlformats.org/officeDocument/2006/relationships/image" Target="../media/image25.png"/><Relationship Id="rId4" Type="http://schemas.openxmlformats.org/officeDocument/2006/relationships/image" Target="../media/image3.jp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4.mp3"/><Relationship Id="rId7" Type="http://schemas.openxmlformats.org/officeDocument/2006/relationships/image" Target="../media/image3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0.png"/><Relationship Id="rId5" Type="http://schemas.openxmlformats.org/officeDocument/2006/relationships/slideLayout" Target="../slideLayouts/slideLayout18.xml"/><Relationship Id="rId4" Type="http://schemas.openxmlformats.org/officeDocument/2006/relationships/audio" Target="../media/media4.mp3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74746" y="110159"/>
            <a:ext cx="30508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9" name="Picture 8" descr="C:\Users\ADMIN\Desktop\hfjk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602" y="2018371"/>
            <a:ext cx="8855398" cy="214103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Rectangle 9"/>
          <p:cNvSpPr/>
          <p:nvPr/>
        </p:nvSpPr>
        <p:spPr>
          <a:xfrm>
            <a:off x="4871145" y="583140"/>
            <a:ext cx="4035079" cy="6685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3600" b="1" i="1" dirty="0">
                <a:solidFill>
                  <a:srgbClr val="FF0000"/>
                </a:solidFill>
                <a:latin typeface="Simson" pitchFamily="2" charset="0"/>
                <a:ea typeface="Simson" pitchFamily="2" charset="0"/>
                <a:cs typeface="Times New Roman" panose="02020603050405020304" pitchFamily="18" charset="0"/>
              </a:rPr>
              <a:t>Ai giống cô nhất?</a:t>
            </a:r>
            <a:endParaRPr lang="en-US" sz="3600" dirty="0">
              <a:solidFill>
                <a:srgbClr val="FF0000"/>
              </a:solidFill>
              <a:latin typeface="Simson" pitchFamily="2" charset="0"/>
              <a:ea typeface="Simson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60969" y="1408126"/>
            <a:ext cx="6179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Xem mẫu sau đó nhóm, cặp thực hiện sau theo hình thức đối đáp.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5977" y="633379"/>
            <a:ext cx="1725168" cy="4907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66303" y="4159405"/>
            <a:ext cx="1847502" cy="268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35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  <p:pic>
        <p:nvPicPr>
          <p:cNvPr id="9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575316" y="40832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85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848054" y="1878351"/>
            <a:ext cx="1839951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 SỐ 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14121" y="519366"/>
            <a:ext cx="1775422" cy="6132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679" y="-1"/>
            <a:ext cx="1073996" cy="8758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5034" y="1767655"/>
            <a:ext cx="2033020" cy="80924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399442" y="1219556"/>
            <a:ext cx="6023388" cy="548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 TẬP BÀI HÁT 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CHIM NON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26" y="6350"/>
            <a:ext cx="4187224" cy="16392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15" y="3429000"/>
            <a:ext cx="3274168" cy="3527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864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8372"/>
            <a:ext cx="7625616" cy="24496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6" y="2916455"/>
            <a:ext cx="4566383" cy="3941545"/>
          </a:xfrm>
          <a:prstGeom prst="rect">
            <a:avLst/>
          </a:prstGeom>
        </p:spPr>
      </p:pic>
      <p:pic>
        <p:nvPicPr>
          <p:cNvPr id="8" name="CON CHI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5040" y="287749"/>
            <a:ext cx="609600" cy="609600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2216158" y="263337"/>
            <a:ext cx="873829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 nhóm kết hợp vỗ tay hoặc gõ đệm theo nhịp</a:t>
            </a:r>
          </a:p>
        </p:txBody>
      </p:sp>
      <p:pic>
        <p:nvPicPr>
          <p:cNvPr id="11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966" y="1871398"/>
            <a:ext cx="980223" cy="77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19" y="987585"/>
            <a:ext cx="11049802" cy="795013"/>
          </a:xfrm>
          <a:prstGeom prst="rect">
            <a:avLst/>
          </a:prstGeom>
        </p:spPr>
      </p:pic>
      <p:pic>
        <p:nvPicPr>
          <p:cNvPr id="13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160" y="1829176"/>
            <a:ext cx="980223" cy="77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026" y="1871398"/>
            <a:ext cx="980223" cy="77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dog\Anh-dong-gif-chim-dep-Ohaylam.com-(19)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4034" y="1782598"/>
            <a:ext cx="980223" cy="77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469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06536"/>
            <a:ext cx="7625616" cy="19514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16" y="3780263"/>
            <a:ext cx="4566383" cy="3077737"/>
          </a:xfrm>
          <a:prstGeom prst="rect">
            <a:avLst/>
          </a:prstGeom>
        </p:spPr>
      </p:pic>
      <p:pic>
        <p:nvPicPr>
          <p:cNvPr id="8" name="CON CHIM N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29064" y="4038598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99727" y="803965"/>
            <a:ext cx="11084312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Cặp đôi quay mặt vào nhau. thực hiện động tác: phách </a:t>
            </a: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vỗ tay; phách 2, phách 3 hai HS vỗ tay vào nhau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35160" y="234366"/>
            <a:ext cx="45368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Hát kết hợp vận động cơ thể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70732"/>
            <a:ext cx="12191999" cy="210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071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9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13" y="0"/>
            <a:ext cx="8775680" cy="3724506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0"/>
            <a:ext cx="3416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tên nốt nhạc từng câu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4401204" y="2257591"/>
            <a:ext cx="6960216" cy="1154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Oval 28"/>
          <p:cNvSpPr/>
          <p:nvPr/>
        </p:nvSpPr>
        <p:spPr>
          <a:xfrm>
            <a:off x="4037623" y="2124413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264364" y="3488672"/>
            <a:ext cx="7097056" cy="634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3885223" y="3343947"/>
            <a:ext cx="304800" cy="2894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8580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054619" y="679808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02" y="1326139"/>
            <a:ext cx="12052996" cy="1528573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17583" y="29583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2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837347" y="595172"/>
            <a:ext cx="1907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2"/>
            <a:ext cx="12192000" cy="40032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246" y="3724506"/>
            <a:ext cx="2648734" cy="29280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12192001" cy="1483112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86399" y="311490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70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3"/>
            <a:ext cx="12192000" cy="4003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57" y="4226299"/>
            <a:ext cx="2136136" cy="26317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1010" y="221380"/>
            <a:ext cx="8590970" cy="41164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0020" y="104992"/>
            <a:ext cx="500874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ký hiệu bàn tay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099" y="2483145"/>
            <a:ext cx="579027" cy="37156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93" y="3913261"/>
            <a:ext cx="579027" cy="3715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072" y="2483145"/>
            <a:ext cx="579027" cy="37156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424" y="3911103"/>
            <a:ext cx="504445" cy="42672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5481" y="2503230"/>
            <a:ext cx="504445" cy="4267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284" y="3971790"/>
            <a:ext cx="536449" cy="25450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0488" y="2512852"/>
            <a:ext cx="536449" cy="25450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1611" y="2551717"/>
            <a:ext cx="536449" cy="25450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408" y="2551717"/>
            <a:ext cx="472441" cy="3825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887" y="2576098"/>
            <a:ext cx="472441" cy="38252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083" y="2483121"/>
            <a:ext cx="454153" cy="4754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635" y="3932166"/>
            <a:ext cx="489205" cy="29413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269" y="3990696"/>
            <a:ext cx="489205" cy="29413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110" y="2562941"/>
            <a:ext cx="489205" cy="29413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118" y="4000039"/>
            <a:ext cx="549505" cy="40603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943" y="3979792"/>
            <a:ext cx="549505" cy="40603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7990" y="3955947"/>
            <a:ext cx="549505" cy="406038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4813" y="4028571"/>
            <a:ext cx="568202" cy="333256"/>
          </a:xfrm>
          <a:prstGeom prst="rect">
            <a:avLst/>
          </a:prstGeom>
        </p:spPr>
      </p:pic>
      <p:pic>
        <p:nvPicPr>
          <p:cNvPr id="31" name="DOC NHA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80115" y="1101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27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  <p:pic>
        <p:nvPicPr>
          <p:cNvPr id="9" name="PIANO CA BAI DOC NHA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94741" y="5778736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33424" y="2880549"/>
            <a:ext cx="33899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99" y="1672431"/>
            <a:ext cx="4768842" cy="981558"/>
          </a:xfrm>
          <a:prstGeom prst="rect">
            <a:avLst/>
          </a:prstGeom>
        </p:spPr>
      </p:pic>
      <p:pic>
        <p:nvPicPr>
          <p:cNvPr id="11" name="DOC NHA CA B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35071" y="3229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434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1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132</Words>
  <Application>Microsoft Office PowerPoint</Application>
  <PresentationFormat>Widescreen</PresentationFormat>
  <Paragraphs>19</Paragraphs>
  <Slides>10</Slides>
  <Notes>2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#9Slide05 Dancing Script</vt:lpstr>
      <vt:lpstr>Arial</vt:lpstr>
      <vt:lpstr>Calibri</vt:lpstr>
      <vt:lpstr>Simson</vt:lpstr>
      <vt:lpstr>Times New Roman</vt:lpstr>
      <vt:lpstr>1_Office Theme</vt:lpstr>
      <vt:lpstr>3_Office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79</cp:revision>
  <dcterms:created xsi:type="dcterms:W3CDTF">2022-04-04T02:41:08Z</dcterms:created>
  <dcterms:modified xsi:type="dcterms:W3CDTF">2025-04-03T09:04:21Z</dcterms:modified>
</cp:coreProperties>
</file>