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780" y="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9C6C8C2-8E90-4A12-85AB-90E5593B3BD0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46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4525FBC-19F7-4B57-9FC2-02A47D08FA5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5B05D5-2CF7-4F7E-B2A9-FBB0BC0C1A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3.mp3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2 CHỦ ĐỀ 8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1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4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315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31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7" name="Freeform 31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1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8" name="Text Box 26"/>
          <p:cNvSpPr/>
          <p:nvPr/>
        </p:nvSpPr>
        <p:spPr>
          <a:xfrm>
            <a:off x="2317680" y="388800"/>
            <a:ext cx="64738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Âm thanh này phát ra từ đâu?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3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3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3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3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3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80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3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2" name="Freeform 381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3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85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3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7" name="Freeform 386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8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8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9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36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4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8" name="Freeform 437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9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41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4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3" name="Freeform 442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4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4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4" name="Picture 148" descr="D:\GIÁO ÁN 1 2020-2021\HÌNH SOẠN GIÁO ÁN\Nhạc cụ\Traiengo\Trai-en-go - Copy (2).jpg"/>
          <p:cNvPicPr/>
          <p:nvPr/>
        </p:nvPicPr>
        <p:blipFill>
          <a:blip r:embed="rId14"/>
          <a:srcRect l="18864" r="16149"/>
          <a:stretch/>
        </p:blipFill>
        <p:spPr>
          <a:xfrm>
            <a:off x="4048200" y="1778040"/>
            <a:ext cx="3330360" cy="363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0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1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2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148" descr="D:\GIÁO ÁN 1 2020-2021\HÌNH SOẠN GIÁO ÁN\Nhạc cụ\Traiengo\Trai-en-go - Copy (2).jpg"/>
          <p:cNvPicPr/>
          <p:nvPr/>
        </p:nvPicPr>
        <p:blipFill>
          <a:blip r:embed="rId4"/>
          <a:srcRect l="18864" r="16149"/>
          <a:stretch/>
        </p:blipFill>
        <p:spPr>
          <a:xfrm>
            <a:off x="949320" y="1593720"/>
            <a:ext cx="3332160" cy="3635640"/>
          </a:xfrm>
          <a:prstGeom prst="rect">
            <a:avLst/>
          </a:prstGeom>
          <a:ln w="0">
            <a:noFill/>
          </a:ln>
        </p:spPr>
      </p:pic>
      <p:sp>
        <p:nvSpPr>
          <p:cNvPr id="469" name="Text Box 26"/>
          <p:cNvSpPr/>
          <p:nvPr/>
        </p:nvSpPr>
        <p:spPr>
          <a:xfrm>
            <a:off x="4697280" y="1460520"/>
            <a:ext cx="5757840" cy="314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    Trai-en-go (Triangle) là nhạc cụ gõ của nước ngoài bằng kim loại, hình tam giác. Khi chơi âm thanh vang lên trong sáng.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" name="Text Box 9"/>
          <p:cNvSpPr/>
          <p:nvPr/>
        </p:nvSpPr>
        <p:spPr>
          <a:xfrm>
            <a:off x="414360" y="1000080"/>
            <a:ext cx="22017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Nhạc cụ: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6" name="Rectangle 7"/>
          <p:cNvSpPr/>
          <p:nvPr/>
        </p:nvSpPr>
        <p:spPr>
          <a:xfrm>
            <a:off x="485640" y="115920"/>
            <a:ext cx="450072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7" name="Rectangle 7"/>
          <p:cNvSpPr/>
          <p:nvPr/>
        </p:nvSpPr>
        <p:spPr>
          <a:xfrm>
            <a:off x="409680" y="1182600"/>
            <a:ext cx="38829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Cách diễn tấu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8" name="Picture 10" descr="D:\GIÁO ÁN 1 2020-2021\HÌNH SOẠN GIÁO ÁN\Nhạc cụ\Traiengo\Trai-en-go - Copy (4).jpg"/>
          <p:cNvPicPr/>
          <p:nvPr/>
        </p:nvPicPr>
        <p:blipFill>
          <a:blip r:embed="rId4"/>
          <a:srcRect l="58481" t="8217" r="8046" b="21612"/>
          <a:stretch/>
        </p:blipFill>
        <p:spPr>
          <a:xfrm>
            <a:off x="6926400" y="1208160"/>
            <a:ext cx="3660480" cy="431640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0" descr="D:\GIÁO ÁN 1 2020-2021\HÌNH SOẠN GIÁO ÁN\Nhạc cụ\Traiengo\Trai-en-go - Copy (4).jpg"/>
          <p:cNvPicPr/>
          <p:nvPr/>
        </p:nvPicPr>
        <p:blipFill>
          <a:blip r:embed="rId4"/>
          <a:srcRect l="32107" t="13965" r="39685" b="10054"/>
          <a:stretch/>
        </p:blipFill>
        <p:spPr>
          <a:xfrm>
            <a:off x="4029120" y="1073160"/>
            <a:ext cx="2952720" cy="439416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148" descr="D:\GIÁO ÁN 1 2020-2021\HÌNH SOẠN GIÁO ÁN\Nhạc cụ\Traiengo\Trai-en-go - Copy (2).jpg"/>
          <p:cNvPicPr/>
          <p:nvPr/>
        </p:nvPicPr>
        <p:blipFill>
          <a:blip r:embed="rId5"/>
          <a:srcRect l="18864" r="16149"/>
          <a:stretch/>
        </p:blipFill>
        <p:spPr>
          <a:xfrm>
            <a:off x="1517760" y="2457360"/>
            <a:ext cx="1665000" cy="212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8" descr="D:\GIÁO ÁN 1 2020-2021\HÌNH SOẠN GIÁO ÁN\Nhạc cụ\Traiengo\Trai-en-go - Copy (3).jpg"/>
          <p:cNvPicPr/>
          <p:nvPr/>
        </p:nvPicPr>
        <p:blipFill>
          <a:blip r:embed="rId5"/>
          <a:srcRect l="8408" t="6499" r="48877" b="70754"/>
          <a:stretch/>
        </p:blipFill>
        <p:spPr>
          <a:xfrm>
            <a:off x="590400" y="1125360"/>
            <a:ext cx="6191280" cy="85896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8" descr="D:\GIÁO ÁN 1 2020-2021\HÌNH SOẠN GIÁO ÁN\Nhạc cụ\Traiengo\Trai-en-go - Copy (3).jpg"/>
          <p:cNvPicPr/>
          <p:nvPr/>
        </p:nvPicPr>
        <p:blipFill>
          <a:blip r:embed="rId5"/>
          <a:srcRect l="22788" t="27183" r="12162"/>
          <a:stretch/>
        </p:blipFill>
        <p:spPr>
          <a:xfrm>
            <a:off x="1273320" y="2432160"/>
            <a:ext cx="8426160" cy="21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3" name="Rectangle 7"/>
          <p:cNvSpPr/>
          <p:nvPr/>
        </p:nvSpPr>
        <p:spPr>
          <a:xfrm>
            <a:off x="2503440" y="1208160"/>
            <a:ext cx="58784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4" name="Rectangle 7"/>
          <p:cNvSpPr/>
          <p:nvPr/>
        </p:nvSpPr>
        <p:spPr>
          <a:xfrm>
            <a:off x="557280" y="-27000"/>
            <a:ext cx="357192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5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41" descr="D:\GIÁO ÁN 1 2020-2021\HÌNH SOẠN GIÁO ÁN\Nhạc cụ\Traiengo\Trai-en-go - Copy.jpg"/>
          <p:cNvPicPr/>
          <p:nvPr/>
        </p:nvPicPr>
        <p:blipFill>
          <a:blip r:embed="rId5">
            <a:biLevel thresh="50000"/>
          </a:blip>
          <a:srcRect l="18655" t="8301" r="6243"/>
          <a:stretch/>
        </p:blipFill>
        <p:spPr>
          <a:xfrm>
            <a:off x="1454040" y="333360"/>
            <a:ext cx="9394920" cy="6419880"/>
          </a:xfrm>
          <a:prstGeom prst="rect">
            <a:avLst/>
          </a:prstGeom>
          <a:ln w="0">
            <a:noFill/>
          </a:ln>
        </p:spPr>
      </p:pic>
      <p:sp>
        <p:nvSpPr>
          <p:cNvPr id="501" name="Rectangle 42"/>
          <p:cNvSpPr/>
          <p:nvPr/>
        </p:nvSpPr>
        <p:spPr>
          <a:xfrm>
            <a:off x="91440" y="2060640"/>
            <a:ext cx="142056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NGÔI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SAO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20" y="333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8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9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Text Box 9"/>
          <p:cNvSpPr/>
          <p:nvPr/>
        </p:nvSpPr>
        <p:spPr>
          <a:xfrm>
            <a:off x="372960" y="1042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Text Box 10"/>
          <p:cNvSpPr/>
          <p:nvPr/>
        </p:nvSpPr>
        <p:spPr>
          <a:xfrm>
            <a:off x="520560" y="1536840"/>
            <a:ext cx="52866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NGÔI SAO LẤP LÁNH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Text Box 9"/>
          <p:cNvSpPr/>
          <p:nvPr/>
        </p:nvSpPr>
        <p:spPr>
          <a:xfrm>
            <a:off x="520560" y="208296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Text Box 10"/>
          <p:cNvSpPr/>
          <p:nvPr/>
        </p:nvSpPr>
        <p:spPr>
          <a:xfrm>
            <a:off x="1271520" y="259092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TRAI-EN-GO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10" descr="D:\GIÁO ÁN 1 2020-2021\HÌNH SOẠN GIÁO ÁN\Nhạc cụ\Traiengo\Trai-en-go - Copy (4).jpg"/>
          <p:cNvPicPr/>
          <p:nvPr/>
        </p:nvPicPr>
        <p:blipFill>
          <a:blip r:embed="rId5"/>
          <a:srcRect l="3880" t="8217" r="8046" b="10054"/>
          <a:stretch/>
        </p:blipFill>
        <p:spPr>
          <a:xfrm>
            <a:off x="1093680" y="3441600"/>
            <a:ext cx="3838680" cy="200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Nghe giai điệu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" descr="D:\GIÁO ÁN 1 2020-2021\HÌNH SOẠN GIÁO ÁN\Học hát\NGOI SAO LAP LANH\Untitled.png"/>
          <p:cNvPicPr/>
          <p:nvPr/>
        </p:nvPicPr>
        <p:blipFill>
          <a:blip r:embed="rId16"/>
          <a:stretch/>
        </p:blipFill>
        <p:spPr>
          <a:xfrm>
            <a:off x="1819440" y="1546200"/>
            <a:ext cx="7610400" cy="39546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16052" y="400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62040" y="1000080"/>
            <a:ext cx="28796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271440" y="208080"/>
            <a:ext cx="30542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8" descr="000o"/>
          <p:cNvPicPr/>
          <p:nvPr/>
        </p:nvPicPr>
        <p:blipFill>
          <a:blip r:embed="rId8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9" descr="000o"/>
          <p:cNvPicPr/>
          <p:nvPr/>
        </p:nvPicPr>
        <p:blipFill>
          <a:blip r:embed="rId8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0" descr="000o"/>
          <p:cNvPicPr/>
          <p:nvPr/>
        </p:nvPicPr>
        <p:blipFill>
          <a:blip r:embed="rId8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1" descr="000o"/>
          <p:cNvPicPr/>
          <p:nvPr/>
        </p:nvPicPr>
        <p:blipFill>
          <a:blip r:embed="rId8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315105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1"/>
          <p:cNvSpPr/>
          <p:nvPr/>
        </p:nvSpPr>
        <p:spPr>
          <a:xfrm>
            <a:off x="1414440" y="2406600"/>
            <a:ext cx="7929720" cy="212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VÀ VỖ TAY THEO NHỊP ĐIỆU</a:t>
            </a:r>
            <a:endParaRPr lang="en-US" sz="6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1"/>
          <p:cNvSpPr/>
          <p:nvPr/>
        </p:nvSpPr>
        <p:spPr>
          <a:xfrm>
            <a:off x="1903359" y="2286000"/>
            <a:ext cx="681688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</a:t>
            </a:r>
            <a:r>
              <a:rPr lang="en-US" sz="6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KẾT HỢP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05000" y="296532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395440" y="291780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181160" y="450072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2408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447660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445284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686040" y="29415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34808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84812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9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6300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0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6304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1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16308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22024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23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2028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4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2032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5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05760" y="4524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5332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547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6704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2908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2912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90800" y="6167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5284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5288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92920" y="452448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7720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92452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7093080" y="621504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7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3277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7564</TotalTime>
  <Words>128</Words>
  <Application>Microsoft Office PowerPoint</Application>
  <PresentationFormat>Custom</PresentationFormat>
  <Paragraphs>34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611</cp:revision>
  <dcterms:created xsi:type="dcterms:W3CDTF">2010-04-30T20:19:48Z</dcterms:created>
  <dcterms:modified xsi:type="dcterms:W3CDTF">2024-04-22T08:44:18Z</dcterms:modified>
  <dc:language>en-US</dc:language>
</cp:coreProperties>
</file>