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8" r:id="rId10"/>
    <p:sldId id="271" r:id="rId11"/>
    <p:sldId id="272" r:id="rId12"/>
    <p:sldId id="273" r:id="rId13"/>
    <p:sldId id="274" r:id="rId14"/>
    <p:sldId id="275" r:id="rId15"/>
    <p:sldId id="276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50" y="6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702400" y="5929200"/>
            <a:ext cx="51116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7546</TotalTime>
  <Words>165</Words>
  <Application>Microsoft Office PowerPoint</Application>
  <PresentationFormat>Custom</PresentationFormat>
  <Paragraphs>35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644</cp:revision>
  <dcterms:created xsi:type="dcterms:W3CDTF">2010-04-30T20:19:48Z</dcterms:created>
  <dcterms:modified xsi:type="dcterms:W3CDTF">2025-04-24T09:26:42Z</dcterms:modified>
  <dc:language>en-US</dc:language>
</cp:coreProperties>
</file>