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  <p:sldMasterId id="2147483712" r:id="rId4"/>
  </p:sldMasterIdLst>
  <p:notesMasterIdLst>
    <p:notesMasterId r:id="rId11"/>
  </p:notesMasterIdLst>
  <p:sldIdLst>
    <p:sldId id="297" r:id="rId5"/>
    <p:sldId id="286" r:id="rId6"/>
    <p:sldId id="288" r:id="rId7"/>
    <p:sldId id="290" r:id="rId8"/>
    <p:sldId id="293" r:id="rId9"/>
    <p:sldId id="29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59" d="100"/>
          <a:sy n="59" d="100"/>
        </p:scale>
        <p:origin x="4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617129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48750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16966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08806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44159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844967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556443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39822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92767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66344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422898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02600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5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80193" y="213919"/>
            <a:ext cx="177542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7619" y="1105699"/>
            <a:ext cx="47489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DỤNG- SÁNG 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583" y="107719"/>
            <a:ext cx="444889" cy="37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44083" cy="1157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63" y="3825773"/>
            <a:ext cx="4447505" cy="211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2712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48" y="4863070"/>
            <a:ext cx="2018905" cy="1801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08960" cy="978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0329" y="17176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972"/>
            <a:ext cx="11478401" cy="10980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880" y="2420514"/>
            <a:ext cx="10814524" cy="209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Phương án 1: nhóm hát lĩnh xướng và hoà giọng;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Phương án 2: nhóm hát cặp đôi nối tiếp và gõ đệm;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Phương án 3: nhóm hát tam ca kết hợp gõ đệm theo phách/ tiết tấu hoặc phụ hoạ.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Phương án 4: Các nhóm cùng kết hợp thể hiện.</a:t>
            </a:r>
          </a:p>
        </p:txBody>
      </p:sp>
    </p:spTree>
    <p:extLst>
      <p:ext uri="{BB962C8B-B14F-4D97-AF65-F5344CB8AC3E}">
        <p14:creationId xmlns:p14="http://schemas.microsoft.com/office/powerpoint/2010/main" val="58830013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0214" cy="609626"/>
          </a:xfrm>
          <a:prstGeom prst="rect">
            <a:avLst/>
          </a:prstGeom>
        </p:spPr>
      </p:pic>
      <p:pic>
        <p:nvPicPr>
          <p:cNvPr id="4" name="BÀI ĐỌC NHẠC SỐ 4 LỚP 5 (Sách Kết nối tri thức với cuộc sống)- Ghép lời ca m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776" y="609626"/>
            <a:ext cx="10546482" cy="56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21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08" y="1824219"/>
            <a:ext cx="7998317" cy="3802375"/>
          </a:xfrm>
          <a:prstGeom prst="rect">
            <a:avLst/>
          </a:prstGeom>
        </p:spPr>
      </p:pic>
      <p:pic>
        <p:nvPicPr>
          <p:cNvPr id="5" name="Modern Talking - No Face, No Name, No Number (ZDF-Fernsehgarten 4.6.200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7363" y="3473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8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91690" y="209006"/>
            <a:ext cx="5869577" cy="352697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4651" cy="68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2216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0170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52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92</Words>
  <Application>Microsoft Office PowerPoint</Application>
  <PresentationFormat>Widescreen</PresentationFormat>
  <Paragraphs>10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#9Slide05 Dancing Script</vt:lpstr>
      <vt:lpstr>Arial</vt:lpstr>
      <vt:lpstr>Calibri</vt:lpstr>
      <vt:lpstr>Tahoma</vt:lpstr>
      <vt:lpstr>Times New Roman</vt:lpstr>
      <vt:lpstr>Wingdings</vt:lpstr>
      <vt:lpstr>3_Office Theme</vt:lpstr>
      <vt:lpstr>6_Office Theme</vt:lpstr>
      <vt:lpstr>5_Office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82</cp:revision>
  <dcterms:created xsi:type="dcterms:W3CDTF">2022-04-04T07:27:39Z</dcterms:created>
  <dcterms:modified xsi:type="dcterms:W3CDTF">2025-04-17T09:29:50Z</dcterms:modified>
</cp:coreProperties>
</file>