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6" r:id="rId2"/>
  </p:sldMasterIdLst>
  <p:notesMasterIdLst>
    <p:notesMasterId r:id="rId10"/>
  </p:notesMasterIdLst>
  <p:sldIdLst>
    <p:sldId id="268" r:id="rId3"/>
    <p:sldId id="281" r:id="rId4"/>
    <p:sldId id="282" r:id="rId5"/>
    <p:sldId id="284" r:id="rId6"/>
    <p:sldId id="280" r:id="rId7"/>
    <p:sldId id="285" r:id="rId8"/>
    <p:sldId id="26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BB5A"/>
    <a:srgbClr val="68C875"/>
    <a:srgbClr val="D636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9" autoAdjust="0"/>
    <p:restoredTop sz="94660"/>
  </p:normalViewPr>
  <p:slideViewPr>
    <p:cSldViewPr snapToGrid="0">
      <p:cViewPr varScale="1">
        <p:scale>
          <a:sx n="59" d="100"/>
          <a:sy n="59" d="100"/>
        </p:scale>
        <p:origin x="43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EC6356-54BB-436B-8971-8798E60C5695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BFA7B8-BE27-4375-9C47-6C356771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366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838200" y="196828"/>
            <a:ext cx="10515599" cy="106441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A8B1B8"/>
              </a:buClr>
              <a:buFont typeface="Arial"/>
              <a:buNone/>
              <a:defRPr sz="4400" b="0" i="0" u="none" strike="noStrike" cap="none">
                <a:solidFill>
                  <a:srgbClr val="A8B1B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12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Shape 13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Shape 14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 eaLnBrk="1" hangingPunct="1">
              <a:buSzPct val="25000"/>
              <a:defRPr sz="18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25000"/>
              <a:buFontTx/>
              <a:buNone/>
              <a:tabLst/>
              <a:defRPr/>
            </a:pPr>
            <a:fld id="{9FFF0030-A7BB-4B17-BA94-212CE9FDA66A}" type="slidenum"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25000"/>
                <a:buFontTx/>
                <a:buNone/>
                <a:tabLst/>
                <a:defRPr/>
              </a:pPr>
              <a:t>‹#›</a:t>
            </a:fld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160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2"/>
            <a:ext cx="3657600" cy="3778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1600"/>
            </a:lvl1pPr>
            <a:lvl2pPr marL="228611" indent="0">
              <a:buNone/>
              <a:defRPr sz="1400"/>
            </a:lvl2pPr>
            <a:lvl3pPr marL="457223" indent="0">
              <a:buNone/>
              <a:defRPr sz="1200"/>
            </a:lvl3pPr>
            <a:lvl4pPr marL="685835" indent="0">
              <a:buNone/>
              <a:defRPr sz="1000"/>
            </a:lvl4pPr>
            <a:lvl5pPr marL="914446" indent="0">
              <a:buNone/>
              <a:defRPr sz="1000"/>
            </a:lvl5pPr>
            <a:lvl6pPr marL="1143057" indent="0">
              <a:buNone/>
              <a:defRPr sz="1000"/>
            </a:lvl6pPr>
            <a:lvl7pPr marL="1371668" indent="0">
              <a:buNone/>
              <a:defRPr sz="1000"/>
            </a:lvl7pPr>
            <a:lvl8pPr marL="1600280" indent="0">
              <a:buNone/>
              <a:defRPr sz="1000"/>
            </a:lvl8pPr>
            <a:lvl9pPr marL="1828892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7"/>
            <a:ext cx="3657600" cy="536575"/>
          </a:xfrm>
        </p:spPr>
        <p:txBody>
          <a:bodyPr/>
          <a:lstStyle>
            <a:lvl1pPr marL="0" indent="0">
              <a:buNone/>
              <a:defRPr sz="700"/>
            </a:lvl1pPr>
            <a:lvl2pPr marL="228611" indent="0">
              <a:buNone/>
              <a:defRPr sz="600"/>
            </a:lvl2pPr>
            <a:lvl3pPr marL="457223" indent="0">
              <a:buNone/>
              <a:defRPr sz="500"/>
            </a:lvl3pPr>
            <a:lvl4pPr marL="685835" indent="0">
              <a:buNone/>
              <a:defRPr sz="450"/>
            </a:lvl4pPr>
            <a:lvl5pPr marL="914446" indent="0">
              <a:buNone/>
              <a:defRPr sz="450"/>
            </a:lvl5pPr>
            <a:lvl6pPr marL="1143057" indent="0">
              <a:buNone/>
              <a:defRPr sz="450"/>
            </a:lvl6pPr>
            <a:lvl7pPr marL="1371668" indent="0">
              <a:buNone/>
              <a:defRPr sz="450"/>
            </a:lvl7pPr>
            <a:lvl8pPr marL="1600280" indent="0">
              <a:buNone/>
              <a:defRPr sz="450"/>
            </a:lvl8pPr>
            <a:lvl9pPr marL="1828892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4/17/2025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856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4/17/2025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2445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4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4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4/17/2025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544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4/17/2025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314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4/17/2025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805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3" y="2937934"/>
            <a:ext cx="5181600" cy="908050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3" y="1937811"/>
            <a:ext cx="5181600" cy="1000125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23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35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46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5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6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8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9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4/17/2025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609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2"/>
            <a:ext cx="26924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2"/>
            <a:ext cx="26924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4/17/2025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49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1" y="1023409"/>
            <a:ext cx="2693459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11" indent="0">
              <a:buNone/>
              <a:defRPr sz="1000" b="1"/>
            </a:lvl2pPr>
            <a:lvl3pPr marL="457223" indent="0">
              <a:buNone/>
              <a:defRPr sz="900" b="1"/>
            </a:lvl3pPr>
            <a:lvl4pPr marL="685835" indent="0">
              <a:buNone/>
              <a:defRPr sz="800" b="1"/>
            </a:lvl4pPr>
            <a:lvl5pPr marL="914446" indent="0">
              <a:buNone/>
              <a:defRPr sz="800" b="1"/>
            </a:lvl5pPr>
            <a:lvl6pPr marL="1143057" indent="0">
              <a:buNone/>
              <a:defRPr sz="800" b="1"/>
            </a:lvl6pPr>
            <a:lvl7pPr marL="1371668" indent="0">
              <a:buNone/>
              <a:defRPr sz="800" b="1"/>
            </a:lvl7pPr>
            <a:lvl8pPr marL="1600280" indent="0">
              <a:buNone/>
              <a:defRPr sz="800" b="1"/>
            </a:lvl8pPr>
            <a:lvl9pPr marL="1828892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1" y="1449917"/>
            <a:ext cx="2693459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11" indent="0">
              <a:buNone/>
              <a:defRPr sz="1000" b="1"/>
            </a:lvl2pPr>
            <a:lvl3pPr marL="457223" indent="0">
              <a:buNone/>
              <a:defRPr sz="900" b="1"/>
            </a:lvl3pPr>
            <a:lvl4pPr marL="685835" indent="0">
              <a:buNone/>
              <a:defRPr sz="800" b="1"/>
            </a:lvl4pPr>
            <a:lvl5pPr marL="914446" indent="0">
              <a:buNone/>
              <a:defRPr sz="800" b="1"/>
            </a:lvl5pPr>
            <a:lvl6pPr marL="1143057" indent="0">
              <a:buNone/>
              <a:defRPr sz="800" b="1"/>
            </a:lvl6pPr>
            <a:lvl7pPr marL="1371668" indent="0">
              <a:buNone/>
              <a:defRPr sz="800" b="1"/>
            </a:lvl7pPr>
            <a:lvl8pPr marL="1600280" indent="0">
              <a:buNone/>
              <a:defRPr sz="800" b="1"/>
            </a:lvl8pPr>
            <a:lvl9pPr marL="1828892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4/17/2025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394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4/17/2025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547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4/17/2025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126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182033"/>
            <a:ext cx="2005543" cy="774700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9" y="182036"/>
            <a:ext cx="3407833" cy="390207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1" y="956736"/>
            <a:ext cx="2005543" cy="3127375"/>
          </a:xfrm>
        </p:spPr>
        <p:txBody>
          <a:bodyPr/>
          <a:lstStyle>
            <a:lvl1pPr marL="0" indent="0">
              <a:buNone/>
              <a:defRPr sz="700"/>
            </a:lvl1pPr>
            <a:lvl2pPr marL="228611" indent="0">
              <a:buNone/>
              <a:defRPr sz="600"/>
            </a:lvl2pPr>
            <a:lvl3pPr marL="457223" indent="0">
              <a:buNone/>
              <a:defRPr sz="500"/>
            </a:lvl3pPr>
            <a:lvl4pPr marL="685835" indent="0">
              <a:buNone/>
              <a:defRPr sz="450"/>
            </a:lvl4pPr>
            <a:lvl5pPr marL="914446" indent="0">
              <a:buNone/>
              <a:defRPr sz="450"/>
            </a:lvl5pPr>
            <a:lvl6pPr marL="1143057" indent="0">
              <a:buNone/>
              <a:defRPr sz="450"/>
            </a:lvl6pPr>
            <a:lvl7pPr marL="1371668" indent="0">
              <a:buNone/>
              <a:defRPr sz="450"/>
            </a:lvl7pPr>
            <a:lvl8pPr marL="1600280" indent="0">
              <a:buNone/>
              <a:defRPr sz="450"/>
            </a:lvl8pPr>
            <a:lvl9pPr marL="1828892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4/17/2025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215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6"/>
          <p:cNvSpPr txBox="1">
            <a:spLocks noGrp="1"/>
          </p:cNvSpPr>
          <p:nvPr>
            <p:ph type="title"/>
          </p:nvPr>
        </p:nvSpPr>
        <p:spPr bwMode="auto">
          <a:xfrm>
            <a:off x="838200" y="196850"/>
            <a:ext cx="1051560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27" name="Shape 7"/>
          <p:cNvSpPr txBox="1"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pic>
        <p:nvPicPr>
          <p:cNvPr id="1028" name="Shape 8"/>
          <p:cNvPicPr preferRelativeResize="0"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7100" y="185738"/>
            <a:ext cx="909638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721438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2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9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4/17/2025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9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9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627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457223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8" indent="-171458" algn="l" defTabSz="457223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94" indent="-142883" algn="l" defTabSz="457223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29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40" indent="-114306" algn="l" defTabSz="457223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52" indent="-114306" algn="l" defTabSz="457223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63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74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86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98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11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23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35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46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57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68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80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92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media" Target="../media/media2.mp3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8.xml"/><Relationship Id="rId4" Type="http://schemas.openxmlformats.org/officeDocument/2006/relationships/audio" Target="../media/media2.mp3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0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gif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98636" y="1439950"/>
            <a:ext cx="7443971" cy="558038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CHỨC HOẠT ĐỘNG VẬN DỤNG SÁNG TẠO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5 Dancing Script" panose="03080800040507000D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18731" y="616833"/>
            <a:ext cx="1760418" cy="624530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TIẾT </a:t>
            </a:r>
            <a:r>
              <a:rPr lang="en-US" sz="3200" b="1" noProof="0" dirty="0">
                <a:solidFill>
                  <a:srgbClr val="002060"/>
                </a:solidFill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30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40" y="3859194"/>
            <a:ext cx="1185100" cy="23246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59"/>
            <a:ext cx="3063524" cy="113929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8812" y="4564020"/>
            <a:ext cx="2417131" cy="1980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4890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3180" y="2888471"/>
            <a:ext cx="2117318" cy="38376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628435" y="0"/>
            <a:ext cx="5636479" cy="584775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Hoạt động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luyện tập thực hành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27" y="692314"/>
            <a:ext cx="7271809" cy="1760661"/>
          </a:xfrm>
          <a:prstGeom prst="rect">
            <a:avLst/>
          </a:prstGeom>
        </p:spPr>
      </p:pic>
      <p:pic>
        <p:nvPicPr>
          <p:cNvPr id="7" name="MAU 1 GO DEM TT BAN NHAC VAN-XO-VA-VO-RI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402481" y="1090874"/>
            <a:ext cx="609600" cy="609600"/>
          </a:xfrm>
          <a:prstGeom prst="rect">
            <a:avLst/>
          </a:prstGeom>
        </p:spPr>
      </p:pic>
      <p:pic>
        <p:nvPicPr>
          <p:cNvPr id="8" name="HĐ 4 NGHE NHAC Valse favorite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220631" y="5582695"/>
            <a:ext cx="609600" cy="609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79502" y="2560515"/>
            <a:ext cx="100880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Nghe mẫu gõ tiết tấu lại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nghe nhạc và kết hợp gõ đệm theo hình tiết tấu 1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827289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605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4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554" y="3672482"/>
            <a:ext cx="2317645" cy="31575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23" y="1409938"/>
            <a:ext cx="7557614" cy="124843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042605" y="485522"/>
            <a:ext cx="6756850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Nghe mẫu gõ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tiết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tấu và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luyện tập tiết tấu 2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11" name="MAU 2 GO DEM TT BAN NHAC VAN-XO-VA-VO-RI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42323" y="3072575"/>
            <a:ext cx="609600" cy="609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4054" y="1257232"/>
            <a:ext cx="3526990" cy="2171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8010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8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3180" y="3900361"/>
            <a:ext cx="2117318" cy="2794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057" y="1084334"/>
            <a:ext cx="6552654" cy="265256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45578" y="275129"/>
            <a:ext cx="9014527" cy="46166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Nhóm 1 thực hiện hình tiết tấu 1; nhóm 2 thực hiện hình tiết tấu 2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3389971" y="1340102"/>
            <a:ext cx="1304692" cy="647363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3389971" y="2613726"/>
            <a:ext cx="1165845" cy="647363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9192840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8856" y="3724508"/>
            <a:ext cx="2079271" cy="284281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91255" y="290674"/>
            <a:ext cx="8488299" cy="48301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Tham gia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thực hiện vỗ tay hoặc gõ theo hình tiết tấu.</a:t>
            </a:r>
          </a:p>
        </p:txBody>
      </p:sp>
      <p:pic>
        <p:nvPicPr>
          <p:cNvPr id="6" name="Picture 5" descr="C:\Users\ADMIN\Desktop\tt4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48" y="931994"/>
            <a:ext cx="8180936" cy="1105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7700" y="931994"/>
            <a:ext cx="2885643" cy="14622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33" y="2047608"/>
            <a:ext cx="467422" cy="4674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743" y="2041680"/>
            <a:ext cx="467422" cy="4674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212" y="2036998"/>
            <a:ext cx="467422" cy="4674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600" y="2036998"/>
            <a:ext cx="467422" cy="46742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409" y="2036998"/>
            <a:ext cx="467422" cy="46742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966" y="2036998"/>
            <a:ext cx="467422" cy="46742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302" y="2044644"/>
            <a:ext cx="467422" cy="46742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795" y="2044644"/>
            <a:ext cx="467422" cy="46742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458" y="2041680"/>
            <a:ext cx="467422" cy="46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6917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8856" y="3724508"/>
            <a:ext cx="2079271" cy="284281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86039" y="290674"/>
            <a:ext cx="9354394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Tham gia chơi sẽ quan sát kí hiệu bàn tay, đọc thầm theo hình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tiết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tấu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17" name="Picture 16" descr="C:\Users\ADMIN\Desktop\gh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389" y="919306"/>
            <a:ext cx="10015653" cy="1667778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Box 17"/>
          <p:cNvSpPr txBox="1"/>
          <p:nvPr/>
        </p:nvSpPr>
        <p:spPr>
          <a:xfrm>
            <a:off x="2796170" y="2414019"/>
            <a:ext cx="669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014654" y="2414019"/>
            <a:ext cx="669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415993" y="2414019"/>
            <a:ext cx="933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560856" y="2429638"/>
            <a:ext cx="8177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114940" y="2429638"/>
            <a:ext cx="669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Rê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487228" y="2414019"/>
            <a:ext cx="669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Rê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026100" y="2429638"/>
            <a:ext cx="669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07616" y="2414019"/>
            <a:ext cx="669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Rê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842809" y="2587084"/>
            <a:ext cx="669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 </a:t>
            </a:r>
          </a:p>
        </p:txBody>
      </p:sp>
    </p:spTree>
    <p:extLst>
      <p:ext uri="{BB962C8B-B14F-4D97-AF65-F5344CB8AC3E}">
        <p14:creationId xmlns:p14="http://schemas.microsoft.com/office/powerpoint/2010/main" val="23540405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86369" y="100359"/>
            <a:ext cx="11114150" cy="3434578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Chúa quý thầy cô mạnh khỏe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 em học sinh chăm ngoan học giỏi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932" y="1567324"/>
            <a:ext cx="3935224" cy="19676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60" y="2032449"/>
            <a:ext cx="3758730" cy="471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8240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125</Words>
  <Application>Microsoft Office PowerPoint</Application>
  <PresentationFormat>Widescreen</PresentationFormat>
  <Paragraphs>21</Paragraphs>
  <Slides>7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#9Slide05 Dancing Script</vt:lpstr>
      <vt:lpstr>Arial</vt:lpstr>
      <vt:lpstr>Calibri</vt:lpstr>
      <vt:lpstr>Times New Roman</vt:lpstr>
      <vt:lpstr>1_Office Theme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User</cp:lastModifiedBy>
  <cp:revision>72</cp:revision>
  <dcterms:created xsi:type="dcterms:W3CDTF">2022-04-04T07:27:39Z</dcterms:created>
  <dcterms:modified xsi:type="dcterms:W3CDTF">2025-04-17T09:32:39Z</dcterms:modified>
</cp:coreProperties>
</file>