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8"/>
  </p:notesMasterIdLst>
  <p:sldIdLst>
    <p:sldId id="281" r:id="rId3"/>
    <p:sldId id="548" r:id="rId4"/>
    <p:sldId id="338" r:id="rId5"/>
    <p:sldId id="546" r:id="rId6"/>
    <p:sldId id="29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EA0E27-7E1A-4CE6-8681-765EBD3CAEB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80DE6-758B-4FD2-9574-766C0E01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509AA-114B-43ED-9CF4-6F1A6EBD3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F7C4F-A1A2-4068-A6A8-39EB74603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9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612E-541C-447B-AB69-B2D23321F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4B1C0-44DB-428E-AAD8-67A9C6F99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8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12804-1172-4555-AB00-1BE41FB655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E67AA-D287-4B27-BBDE-407D3FF7B7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F5D5-8F67-4387-9642-E8E1BE13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A8641-6A95-4013-A030-A9840A7CB6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7FB78-98A2-4E3C-86EA-5C5B66C6E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FE1B-6EB6-42E7-AF74-30F66EB9A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6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898A-D084-4D05-9D89-E511A1DA7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80676" y="1340768"/>
            <a:ext cx="1749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Tiết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6093296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9736" y="332656"/>
            <a:ext cx="6239999" cy="317944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ÂM NHẠC LỚP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5175" y="2169731"/>
            <a:ext cx="468052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ÔN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Arial"/>
                <a:cs typeface="+mn-cs"/>
              </a:rPr>
              <a:t>ĐỌC NHẠC BÀI SỐ 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9776" y="2736031"/>
            <a:ext cx="5739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190F"/>
                </a:solidFill>
                <a:effectLst/>
                <a:uLnTx/>
                <a:uFillTx/>
                <a:latin typeface="Times New Roman"/>
                <a:ea typeface="Arial"/>
                <a:cs typeface="+mn-cs"/>
              </a:rPr>
              <a:t>NGHE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C190F"/>
                </a:solidFill>
                <a:effectLst/>
                <a:uLnTx/>
                <a:uFillTx/>
                <a:latin typeface="Times New Roman"/>
                <a:ea typeface="Arial"/>
                <a:cs typeface="+mn-cs"/>
              </a:rPr>
              <a:t>NHẠC: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190F"/>
                </a:solidFill>
                <a:effectLst/>
                <a:uLnTx/>
                <a:uFillTx/>
                <a:latin typeface="Times New Roman"/>
                <a:ea typeface="Arial"/>
                <a:cs typeface="+mn-cs"/>
              </a:rPr>
              <a:t> VŨ KHÚC ĐÀN GÀ CON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514" y="6214033"/>
            <a:ext cx="768714" cy="627983"/>
          </a:xfrm>
          <a:prstGeom prst="rect">
            <a:avLst/>
          </a:prstGeom>
        </p:spPr>
      </p:pic>
      <p:pic>
        <p:nvPicPr>
          <p:cNvPr id="1026" name="Picture 2" descr="C:\Users\Administrator\Desktop\1565844195411_ga_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56" y="5666924"/>
            <a:ext cx="323631" cy="4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36" y="6266995"/>
            <a:ext cx="375025" cy="5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362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84784"/>
            <a:ext cx="11305256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59B2D-44DA-4A59-B98D-B56CBF896064}"/>
              </a:ext>
            </a:extLst>
          </p:cNvPr>
          <p:cNvSpPr txBox="1"/>
          <p:nvPr/>
        </p:nvSpPr>
        <p:spPr>
          <a:xfrm>
            <a:off x="1199456" y="98072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KẾT HỢP BỘ GÕ CƠ 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8C075-4F06-4EF9-99B2-1E37D1555AA4}"/>
              </a:ext>
            </a:extLst>
          </p:cNvPr>
          <p:cNvSpPr txBox="1"/>
          <p:nvPr/>
        </p:nvSpPr>
        <p:spPr>
          <a:xfrm>
            <a:off x="3359696" y="35730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84816-F336-46A8-BA57-8E10AAF31443}"/>
              </a:ext>
            </a:extLst>
          </p:cNvPr>
          <p:cNvSpPr txBox="1"/>
          <p:nvPr/>
        </p:nvSpPr>
        <p:spPr>
          <a:xfrm>
            <a:off x="3512096" y="372541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9A6070-CE5B-4579-A5AC-FB6822BCFF8C}"/>
              </a:ext>
            </a:extLst>
          </p:cNvPr>
          <p:cNvSpPr txBox="1"/>
          <p:nvPr/>
        </p:nvSpPr>
        <p:spPr>
          <a:xfrm>
            <a:off x="3431704" y="3429001"/>
            <a:ext cx="563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2C0E19B-22C6-403C-A66A-71664FB5B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601" y="4960777"/>
            <a:ext cx="610481" cy="5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DFE5C6A-0696-3B81-4C7E-8CEBFA91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66" y="3494733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10CC3A-F24B-658A-35B6-4B78B36A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7" y="34528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F001ACE-0787-5E5A-A85A-7954C086F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46" y="4894782"/>
            <a:ext cx="699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OC NHAC SO 4 LOP 2">
            <a:hlinkClick r:id="" action="ppaction://media"/>
            <a:extLst>
              <a:ext uri="{FF2B5EF4-FFF2-40B4-BE49-F238E27FC236}">
                <a16:creationId xmlns:a16="http://schemas.microsoft.com/office/drawing/2014/main" id="{EF40E5DD-93BE-71EF-3759-FC6F1165A6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25" end="1712.91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382" y="1647193"/>
            <a:ext cx="609600" cy="6096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EE8CAC6-2E8B-79E0-F09B-62D077723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1" t="31900" r="3152" b="60652"/>
          <a:stretch/>
        </p:blipFill>
        <p:spPr bwMode="auto">
          <a:xfrm>
            <a:off x="2291533" y="3299400"/>
            <a:ext cx="686785" cy="75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86F2423-92BD-5F75-8C47-A07B6E70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1" t="31900" r="3152" b="60652"/>
          <a:stretch/>
        </p:blipFill>
        <p:spPr bwMode="auto">
          <a:xfrm>
            <a:off x="4298728" y="3285402"/>
            <a:ext cx="686785" cy="75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F3DBCD7-CD1A-186C-8293-400F7603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1" t="31900" r="3152" b="60652"/>
          <a:stretch/>
        </p:blipFill>
        <p:spPr bwMode="auto">
          <a:xfrm>
            <a:off x="1847528" y="4856190"/>
            <a:ext cx="686785" cy="7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0B5136A-0553-EA6B-89AF-617F99CB1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1" t="31900" r="3152" b="60652"/>
          <a:stretch/>
        </p:blipFill>
        <p:spPr bwMode="auto">
          <a:xfrm>
            <a:off x="3970115" y="4784181"/>
            <a:ext cx="699869" cy="7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46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35" y="5705510"/>
            <a:ext cx="935040" cy="793038"/>
          </a:xfrm>
          <a:prstGeom prst="rect">
            <a:avLst/>
          </a:prstGeom>
        </p:spPr>
      </p:pic>
      <p:pic>
        <p:nvPicPr>
          <p:cNvPr id="3074" name="Picture 2" descr="C:\Users\Administrator\Desktop\mo_hinh_thu_dung_ga_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5127" y="5581604"/>
            <a:ext cx="935040" cy="91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2718" y="5581605"/>
            <a:ext cx="1395593" cy="1206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4365104"/>
            <a:ext cx="5616624" cy="1287859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7449" y="2903444"/>
            <a:ext cx="4824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</a:pP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GV </a:t>
            </a:r>
            <a:r>
              <a:rPr lang="fr-FR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là con </a:t>
            </a:r>
            <a:r>
              <a:rPr lang="fr-FR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fr-FR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</a:pP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0" y="3713263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648" y="1078672"/>
            <a:ext cx="7201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Nghe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nhạc: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Vũ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khúc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con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3913" y="404665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</a:pPr>
            <a:r>
              <a:rPr lang="en-US" sz="3600" b="1">
                <a:solidFill>
                  <a:srgbClr val="FC330E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KHÁM PHÁ</a:t>
            </a:r>
            <a:endParaRPr lang="en-US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22" y="6403559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42" y="4375772"/>
            <a:ext cx="5616624" cy="1287859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0" y="3713263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22" y="6403559"/>
            <a:ext cx="236963" cy="189976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46074" y="460410"/>
            <a:ext cx="5377918" cy="30008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Mút-soóc-xki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sĩ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Nga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châu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Vũ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khúc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phòng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triển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lãm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Héc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-man.</a:t>
            </a:r>
            <a:endParaRPr lang="vi-VN" sz="27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3DF821C-4D8E-0DDD-24C2-5FBB1504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4" y="3519292"/>
            <a:ext cx="5377918" cy="3000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Vũ </a:t>
            </a:r>
            <a:r>
              <a:rPr lang="en-US" sz="27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khúc</a:t>
            </a:r>
            <a:r>
              <a:rPr lang="en-US" sz="27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đàn</a:t>
            </a:r>
            <a:r>
              <a:rPr lang="en-US" sz="27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</a:t>
            </a:r>
            <a:r>
              <a:rPr lang="en-US" sz="27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bức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dựa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Héc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-man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quần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áo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vở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Khúc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vui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nhí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nhảnh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gà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nghịch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04850-006F-DC61-99E7-92CE728F3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-104406"/>
            <a:ext cx="4164444" cy="3544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escription: Bản Đồ Nước Nga Bán Ở Đâu">
            <a:extLst>
              <a:ext uri="{FF2B5EF4-FFF2-40B4-BE49-F238E27FC236}">
                <a16:creationId xmlns:a16="http://schemas.microsoft.com/office/drawing/2014/main" id="{CB58B2C3-3EBA-2109-5509-4D0AC3D7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34" y="3513848"/>
            <a:ext cx="3037275" cy="30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escription: DU LỊCH NƯỚC NGA - Bamboo VietNam International Travel">
            <a:extLst>
              <a:ext uri="{FF2B5EF4-FFF2-40B4-BE49-F238E27FC236}">
                <a16:creationId xmlns:a16="http://schemas.microsoft.com/office/drawing/2014/main" id="{27A22809-863F-671D-8227-9CBDF3EBF5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51" y="3513847"/>
            <a:ext cx="2660913" cy="300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66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4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169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126</cp:revision>
  <cp:lastPrinted>2024-04-03T15:37:26Z</cp:lastPrinted>
  <dcterms:created xsi:type="dcterms:W3CDTF">2021-06-23T07:33:39Z</dcterms:created>
  <dcterms:modified xsi:type="dcterms:W3CDTF">2025-04-10T09:46:52Z</dcterms:modified>
</cp:coreProperties>
</file>