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77" r:id="rId4"/>
    <p:sldId id="267" r:id="rId5"/>
    <p:sldId id="269" r:id="rId6"/>
    <p:sldId id="270" r:id="rId7"/>
    <p:sldId id="289" r:id="rId8"/>
    <p:sldId id="29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57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40"/>
          <p:cNvSpPr/>
          <p:nvPr/>
        </p:nvSpPr>
        <p:spPr>
          <a:xfrm>
            <a:off x="0" y="0"/>
            <a:ext cx="6858000" cy="9144000"/>
          </a:xfrm>
          <a:prstGeom prst="rect">
            <a:avLst/>
          </a:prstGeom>
          <a:solidFill>
            <a:srgbClr val="FFFFFF"/>
          </a:solidFill>
          <a:ln w="0">
            <a:noFill/>
          </a:ln>
        </p:spPr>
      </p:sp>
      <p:sp>
        <p:nvSpPr>
          <p:cNvPr id="42" name="PlaceHolder 1"/>
          <p:cNvSpPr>
            <a:spLocks noGrp="1"/>
          </p:cNvSpPr>
          <p:nvPr>
            <p:ph type="hdr"/>
          </p:nvPr>
        </p:nvSpPr>
        <p:spPr>
          <a:xfrm>
            <a:off x="-360" y="0"/>
            <a:ext cx="2971800" cy="457200"/>
          </a:xfrm>
          <a:prstGeom prst="rect">
            <a:avLst/>
          </a:prstGeom>
        </p:spPr>
        <p:txBody>
          <a:bodyPr lIns="90000" tIns="46800" rIns="90000" bIns="46800">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Times New Roman"/>
            </a:endParaRPr>
          </a:p>
        </p:txBody>
      </p:sp>
      <p:sp>
        <p:nvSpPr>
          <p:cNvPr id="43" name="PlaceHolder 2"/>
          <p:cNvSpPr>
            <a:spLocks noGrp="1"/>
          </p:cNvSpPr>
          <p:nvPr>
            <p:ph type="dt"/>
          </p:nvPr>
        </p:nvSpPr>
        <p:spPr>
          <a:xfrm>
            <a:off x="3884400" y="0"/>
            <a:ext cx="2971800" cy="457200"/>
          </a:xfrm>
          <a:prstGeom prst="rect">
            <a:avLst/>
          </a:prstGeom>
        </p:spPr>
        <p:txBody>
          <a:bodyPr lIns="90000" tIns="46800" rIns="90000" bIns="46800">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Times New Roman"/>
            </a:endParaRPr>
          </a:p>
        </p:txBody>
      </p:sp>
      <p:sp>
        <p:nvSpPr>
          <p:cNvPr id="44" name="PlaceHolder 3"/>
          <p:cNvSpPr>
            <a:spLocks noGrp="1" noRot="1" noChangeAspect="1"/>
          </p:cNvSpPr>
          <p:nvPr>
            <p:ph type="sldImg"/>
          </p:nvPr>
        </p:nvSpPr>
        <p:spPr>
          <a:xfrm>
            <a:off x="381000" y="685800"/>
            <a:ext cx="6096000" cy="3429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500" b="0" strike="noStrike" spc="-1">
                <a:solidFill>
                  <a:srgbClr val="000000"/>
                </a:solidFill>
                <a:latin typeface="Arial"/>
              </a:rPr>
              <a:t>Click to move the slide</a:t>
            </a:r>
          </a:p>
        </p:txBody>
      </p:sp>
      <p:sp>
        <p:nvSpPr>
          <p:cNvPr id="45" name="PlaceHolder 4"/>
          <p:cNvSpPr>
            <a:spLocks noGrp="1"/>
          </p:cNvSpPr>
          <p:nvPr>
            <p:ph type="body"/>
          </p:nvPr>
        </p:nvSpPr>
        <p:spPr>
          <a:xfrm>
            <a:off x="685800" y="4343400"/>
            <a:ext cx="5486400" cy="4114800"/>
          </a:xfrm>
          <a:prstGeom prst="rect">
            <a:avLst/>
          </a:prstGeom>
        </p:spPr>
        <p:txBody>
          <a:bodyPr lIns="90000" tIns="46800" rIns="90000" bIns="46800">
            <a:noAutofit/>
          </a:bodyPr>
          <a:lstStyle/>
          <a:p>
            <a:r>
              <a:rPr lang="en-US" sz="1500" b="0" strike="noStrike" spc="-1">
                <a:solidFill>
                  <a:srgbClr val="000000"/>
                </a:solidFill>
                <a:latin typeface="Arial"/>
              </a:rPr>
              <a:t>Click to edit the notes format</a:t>
            </a:r>
          </a:p>
        </p:txBody>
      </p:sp>
      <p:sp>
        <p:nvSpPr>
          <p:cNvPr id="46" name="PlaceHolder 5"/>
          <p:cNvSpPr>
            <a:spLocks noGrp="1"/>
          </p:cNvSpPr>
          <p:nvPr>
            <p:ph type="ftr"/>
          </p:nvPr>
        </p:nvSpPr>
        <p:spPr>
          <a:xfrm>
            <a:off x="-360" y="8685360"/>
            <a:ext cx="2971800" cy="457200"/>
          </a:xfrm>
          <a:prstGeom prst="rect">
            <a:avLst/>
          </a:prstGeom>
        </p:spPr>
        <p:txBody>
          <a:bodyPr lIns="90000" tIns="46800" rIns="90000" bIns="46800" anchor="b">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Times New Roman"/>
            </a:endParaRPr>
          </a:p>
        </p:txBody>
      </p:sp>
      <p:sp>
        <p:nvSpPr>
          <p:cNvPr id="47" name="PlaceHolder 6"/>
          <p:cNvSpPr>
            <a:spLocks noGrp="1"/>
          </p:cNvSpPr>
          <p:nvPr>
            <p:ph type="sldNum"/>
          </p:nvPr>
        </p:nvSpPr>
        <p:spPr>
          <a:xfrm>
            <a:off x="3884400" y="8685360"/>
            <a:ext cx="2971800" cy="457200"/>
          </a:xfrm>
          <a:prstGeom prst="rect">
            <a:avLst/>
          </a:prstGeom>
        </p:spPr>
        <p:txBody>
          <a:bodyPr lIns="90000" tIns="46800" rIns="90000" bIns="46800" anchor="b">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F21DE4-8475-460C-A5E7-A57D7EE0A74F}" type="slidenum">
              <a:rPr lang="en-US" sz="1200" b="0" strike="noStrike" spc="-1">
                <a:solidFill>
                  <a:srgbClr val="000000"/>
                </a:solidFill>
                <a:latin typeface="Arial"/>
              </a:rPr>
              <a:t>‹#›</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95029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PlaceHolder 1"/>
          <p:cNvSpPr>
            <a:spLocks noGrp="1" noRot="1" noChangeAspect="1"/>
          </p:cNvSpPr>
          <p:nvPr>
            <p:ph type="sldImg"/>
          </p:nvPr>
        </p:nvSpPr>
        <p:spPr>
          <a:xfrm>
            <a:off x="381000" y="685800"/>
            <a:ext cx="6096000" cy="3429000"/>
          </a:xfrm>
          <a:prstGeom prst="rect">
            <a:avLst/>
          </a:prstGeom>
        </p:spPr>
      </p:sp>
      <p:sp>
        <p:nvSpPr>
          <p:cNvPr id="1150" name="PlaceHolder 2"/>
          <p:cNvSpPr>
            <a:spLocks noGrp="1"/>
          </p:cNvSpPr>
          <p:nvPr>
            <p:ph type="body"/>
          </p:nvPr>
        </p:nvSpPr>
        <p:spPr>
          <a:xfrm>
            <a:off x="685800" y="4343400"/>
            <a:ext cx="5486400" cy="4114800"/>
          </a:xfrm>
          <a:prstGeom prst="rect">
            <a:avLst/>
          </a:prstGeom>
        </p:spPr>
        <p:txBody>
          <a:bodyPr lIns="0" tIns="0" rIns="0" bIns="0">
            <a:noAutofit/>
          </a:bodyPr>
          <a:lstStyle/>
          <a:p>
            <a:endParaRPr lang="en-US" sz="1500" b="0" strike="noStrike" spc="-1">
              <a:solidFill>
                <a:srgbClr val="000000"/>
              </a:solidFill>
              <a:latin typeface="Arial"/>
            </a:endParaRPr>
          </a:p>
        </p:txBody>
      </p:sp>
      <p:sp>
        <p:nvSpPr>
          <p:cNvPr id="1151" name="Slide Number Placeholder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45EBE17-153A-45A8-9F59-DAF4DF795377}" type="slidenum">
              <a:rPr lang="en-US" sz="1200" b="0" strike="noStrike" spc="-1">
                <a:solidFill>
                  <a:srgbClr val="000000"/>
                </a:solidFill>
                <a:latin typeface="Arial"/>
              </a:rPr>
              <a:t>4</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27" name="PlaceHolder 2"/>
          <p:cNvSpPr>
            <a:spLocks noGrp="1"/>
          </p:cNvSpPr>
          <p:nvPr>
            <p:ph type="body"/>
          </p:nvPr>
        </p:nvSpPr>
        <p:spPr>
          <a:xfrm>
            <a:off x="610400" y="1600200"/>
            <a:ext cx="109712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28" name="PlaceHolder 3"/>
          <p:cNvSpPr>
            <a:spLocks noGrp="1"/>
          </p:cNvSpPr>
          <p:nvPr>
            <p:ph type="body"/>
          </p:nvPr>
        </p:nvSpPr>
        <p:spPr>
          <a:xfrm>
            <a:off x="610400" y="3964320"/>
            <a:ext cx="109712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30" name="PlaceHolder 2"/>
          <p:cNvSpPr>
            <a:spLocks noGrp="1"/>
          </p:cNvSpPr>
          <p:nvPr>
            <p:ph type="body"/>
          </p:nvPr>
        </p:nvSpPr>
        <p:spPr>
          <a:xfrm>
            <a:off x="6104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1" name="PlaceHolder 3"/>
          <p:cNvSpPr>
            <a:spLocks noGrp="1"/>
          </p:cNvSpPr>
          <p:nvPr>
            <p:ph type="body"/>
          </p:nvPr>
        </p:nvSpPr>
        <p:spPr>
          <a:xfrm>
            <a:off x="62320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2" name="PlaceHolder 4"/>
          <p:cNvSpPr>
            <a:spLocks noGrp="1"/>
          </p:cNvSpPr>
          <p:nvPr>
            <p:ph type="body"/>
          </p:nvPr>
        </p:nvSpPr>
        <p:spPr>
          <a:xfrm>
            <a:off x="610400" y="396432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3" name="PlaceHolder 5"/>
          <p:cNvSpPr>
            <a:spLocks noGrp="1"/>
          </p:cNvSpPr>
          <p:nvPr>
            <p:ph type="body"/>
          </p:nvPr>
        </p:nvSpPr>
        <p:spPr>
          <a:xfrm>
            <a:off x="6232000" y="396432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35" name="PlaceHolder 2"/>
          <p:cNvSpPr>
            <a:spLocks noGrp="1"/>
          </p:cNvSpPr>
          <p:nvPr>
            <p:ph type="body"/>
          </p:nvPr>
        </p:nvSpPr>
        <p:spPr>
          <a:xfrm>
            <a:off x="610400" y="160020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6" name="PlaceHolder 3"/>
          <p:cNvSpPr>
            <a:spLocks noGrp="1"/>
          </p:cNvSpPr>
          <p:nvPr>
            <p:ph type="body"/>
          </p:nvPr>
        </p:nvSpPr>
        <p:spPr>
          <a:xfrm>
            <a:off x="4320000" y="160020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7" name="PlaceHolder 4"/>
          <p:cNvSpPr>
            <a:spLocks noGrp="1"/>
          </p:cNvSpPr>
          <p:nvPr>
            <p:ph type="body"/>
          </p:nvPr>
        </p:nvSpPr>
        <p:spPr>
          <a:xfrm>
            <a:off x="8029200" y="160020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8" name="PlaceHolder 5"/>
          <p:cNvSpPr>
            <a:spLocks noGrp="1"/>
          </p:cNvSpPr>
          <p:nvPr>
            <p:ph type="body"/>
          </p:nvPr>
        </p:nvSpPr>
        <p:spPr>
          <a:xfrm>
            <a:off x="610400" y="396432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39" name="PlaceHolder 6"/>
          <p:cNvSpPr>
            <a:spLocks noGrp="1"/>
          </p:cNvSpPr>
          <p:nvPr>
            <p:ph type="body"/>
          </p:nvPr>
        </p:nvSpPr>
        <p:spPr>
          <a:xfrm>
            <a:off x="4320000" y="396432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40" name="PlaceHolder 7"/>
          <p:cNvSpPr>
            <a:spLocks noGrp="1"/>
          </p:cNvSpPr>
          <p:nvPr>
            <p:ph type="body"/>
          </p:nvPr>
        </p:nvSpPr>
        <p:spPr>
          <a:xfrm>
            <a:off x="8029200" y="3964320"/>
            <a:ext cx="35324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6" name="PlaceHolder 2"/>
          <p:cNvSpPr>
            <a:spLocks noGrp="1"/>
          </p:cNvSpPr>
          <p:nvPr>
            <p:ph type="subTitle"/>
          </p:nvPr>
        </p:nvSpPr>
        <p:spPr>
          <a:xfrm>
            <a:off x="610400" y="1600200"/>
            <a:ext cx="10971200" cy="4525920"/>
          </a:xfrm>
          <a:prstGeom prst="rect">
            <a:avLst/>
          </a:prstGeom>
        </p:spPr>
        <p:txBody>
          <a:bodyPr lIns="0" tIns="0" rIns="0" bIns="0" anchor="ctr">
            <a:noAutofit/>
          </a:bodyPr>
          <a:lstStyle>
            <a:lvl1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8" name="PlaceHolder 2"/>
          <p:cNvSpPr>
            <a:spLocks noGrp="1"/>
          </p:cNvSpPr>
          <p:nvPr>
            <p:ph type="body"/>
          </p:nvPr>
        </p:nvSpPr>
        <p:spPr>
          <a:xfrm>
            <a:off x="610400" y="1600200"/>
            <a:ext cx="10971200" cy="452592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10" name="PlaceHolder 2"/>
          <p:cNvSpPr>
            <a:spLocks noGrp="1"/>
          </p:cNvSpPr>
          <p:nvPr>
            <p:ph type="body"/>
          </p:nvPr>
        </p:nvSpPr>
        <p:spPr>
          <a:xfrm>
            <a:off x="610400" y="1600200"/>
            <a:ext cx="5353600" cy="452592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11" name="PlaceHolder 3"/>
          <p:cNvSpPr>
            <a:spLocks noGrp="1"/>
          </p:cNvSpPr>
          <p:nvPr>
            <p:ph type="body"/>
          </p:nvPr>
        </p:nvSpPr>
        <p:spPr>
          <a:xfrm>
            <a:off x="6232000" y="1600200"/>
            <a:ext cx="5353600" cy="452592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10400" y="274320"/>
            <a:ext cx="10971200" cy="5299560"/>
          </a:xfrm>
          <a:prstGeom prst="rect">
            <a:avLst/>
          </a:prstGeom>
        </p:spPr>
        <p:txBody>
          <a:bodyPr lIns="0" tIns="0" rIns="0" bIns="0" anchor="ctr">
            <a:noAutofit/>
          </a:bodyPr>
          <a:lstStyle>
            <a:lvl1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15" name="PlaceHolder 2"/>
          <p:cNvSpPr>
            <a:spLocks noGrp="1"/>
          </p:cNvSpPr>
          <p:nvPr>
            <p:ph type="body"/>
          </p:nvPr>
        </p:nvSpPr>
        <p:spPr>
          <a:xfrm>
            <a:off x="6104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16" name="PlaceHolder 3"/>
          <p:cNvSpPr>
            <a:spLocks noGrp="1"/>
          </p:cNvSpPr>
          <p:nvPr>
            <p:ph type="body"/>
          </p:nvPr>
        </p:nvSpPr>
        <p:spPr>
          <a:xfrm>
            <a:off x="6232000" y="1600200"/>
            <a:ext cx="5353600" cy="452592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17" name="PlaceHolder 4"/>
          <p:cNvSpPr>
            <a:spLocks noGrp="1"/>
          </p:cNvSpPr>
          <p:nvPr>
            <p:ph type="body"/>
          </p:nvPr>
        </p:nvSpPr>
        <p:spPr>
          <a:xfrm>
            <a:off x="610400" y="396432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19" name="PlaceHolder 2"/>
          <p:cNvSpPr>
            <a:spLocks noGrp="1"/>
          </p:cNvSpPr>
          <p:nvPr>
            <p:ph type="body"/>
          </p:nvPr>
        </p:nvSpPr>
        <p:spPr>
          <a:xfrm>
            <a:off x="610400" y="1600200"/>
            <a:ext cx="5353600" cy="452592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20" name="PlaceHolder 3"/>
          <p:cNvSpPr>
            <a:spLocks noGrp="1"/>
          </p:cNvSpPr>
          <p:nvPr>
            <p:ph type="body"/>
          </p:nvPr>
        </p:nvSpPr>
        <p:spPr>
          <a:xfrm>
            <a:off x="62320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21" name="PlaceHolder 4"/>
          <p:cNvSpPr>
            <a:spLocks noGrp="1"/>
          </p:cNvSpPr>
          <p:nvPr>
            <p:ph type="body"/>
          </p:nvPr>
        </p:nvSpPr>
        <p:spPr>
          <a:xfrm>
            <a:off x="6232000" y="396432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5500" b="0" strike="noStrike" spc="-1">
              <a:solidFill>
                <a:srgbClr val="000000"/>
              </a:solidFill>
              <a:latin typeface="Arial"/>
            </a:endParaRPr>
          </a:p>
        </p:txBody>
      </p:sp>
      <p:sp>
        <p:nvSpPr>
          <p:cNvPr id="23" name="PlaceHolder 2"/>
          <p:cNvSpPr>
            <a:spLocks noGrp="1"/>
          </p:cNvSpPr>
          <p:nvPr>
            <p:ph type="body"/>
          </p:nvPr>
        </p:nvSpPr>
        <p:spPr>
          <a:xfrm>
            <a:off x="6104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24" name="PlaceHolder 3"/>
          <p:cNvSpPr>
            <a:spLocks noGrp="1"/>
          </p:cNvSpPr>
          <p:nvPr>
            <p:ph type="body"/>
          </p:nvPr>
        </p:nvSpPr>
        <p:spPr>
          <a:xfrm>
            <a:off x="6232000" y="1600200"/>
            <a:ext cx="53536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
        <p:nvSpPr>
          <p:cNvPr id="25" name="PlaceHolder 4"/>
          <p:cNvSpPr>
            <a:spLocks noGrp="1"/>
          </p:cNvSpPr>
          <p:nvPr>
            <p:ph type="body"/>
          </p:nvPr>
        </p:nvSpPr>
        <p:spPr>
          <a:xfrm>
            <a:off x="610400" y="3964320"/>
            <a:ext cx="10971200" cy="2158560"/>
          </a:xfrm>
          <a:prstGeom prst="rect">
            <a:avLst/>
          </a:prstGeom>
        </p:spPr>
        <p:txBody>
          <a:bodyPr lIns="114120" tIns="57240" rIns="114120" bIns="57240">
            <a:normAutofit/>
          </a:bodyPr>
          <a:lstStyle/>
          <a:p>
            <a:endParaRPr lang="en-US" sz="40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10400" y="274320"/>
            <a:ext cx="10971200" cy="1143000"/>
          </a:xfrm>
          <a:prstGeom prst="rect">
            <a:avLst/>
          </a:prstGeom>
        </p:spPr>
        <p:txBody>
          <a:bodyPr lIns="114120" tIns="57240" rIns="114120" bIns="5724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500" b="0" strike="noStrike" spc="-1">
                <a:solidFill>
                  <a:srgbClr val="000000"/>
                </a:solidFill>
                <a:latin typeface="Arial"/>
              </a:rPr>
              <a:t>Click to edit the title text format</a:t>
            </a:r>
          </a:p>
        </p:txBody>
      </p:sp>
      <p:sp>
        <p:nvSpPr>
          <p:cNvPr id="6" name="PlaceHolder 2"/>
          <p:cNvSpPr>
            <a:spLocks noGrp="1"/>
          </p:cNvSpPr>
          <p:nvPr>
            <p:ph type="body"/>
          </p:nvPr>
        </p:nvSpPr>
        <p:spPr>
          <a:xfrm>
            <a:off x="610400" y="1600200"/>
            <a:ext cx="10971200" cy="4525920"/>
          </a:xfrm>
          <a:prstGeom prst="rect">
            <a:avLst/>
          </a:prstGeom>
        </p:spPr>
        <p:txBody>
          <a:bodyPr lIns="114120" tIns="57240" rIns="114120" bIns="57240">
            <a:normAutofit fontScale="81000"/>
          </a:bodyPr>
          <a:lstStyle/>
          <a:p>
            <a:pPr marL="426960" indent="-42696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Click to edit the outline text format</a:t>
            </a:r>
          </a:p>
          <a:p>
            <a:pPr marL="927000" lvl="1" indent="-35568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Second Outline Level</a:t>
            </a:r>
          </a:p>
          <a:p>
            <a:pPr marL="1427040" lvl="2" indent="-28404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Third Outline Level</a:t>
            </a:r>
          </a:p>
          <a:p>
            <a:pPr marL="1998360" lvl="3" indent="-28404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Fourth Outline Level</a:t>
            </a:r>
          </a:p>
          <a:p>
            <a:pPr marL="2570040" lvl="4" indent="-28404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Fifth Outline Level</a:t>
            </a:r>
          </a:p>
          <a:p>
            <a:pPr marL="2570040" lvl="5" indent="-28404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Sixth Outline Level</a:t>
            </a:r>
          </a:p>
          <a:p>
            <a:pPr marL="2570040" lvl="6" indent="-28404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strike="noStrike" spc="-1">
                <a:solidFill>
                  <a:srgbClr val="000000"/>
                </a:solidFill>
                <a:latin typeface="Arial"/>
              </a:rPr>
              <a:t>Seventh Outline Level</a:t>
            </a:r>
          </a:p>
        </p:txBody>
      </p:sp>
      <p:sp>
        <p:nvSpPr>
          <p:cNvPr id="2" name="PlaceHolder 3"/>
          <p:cNvSpPr>
            <a:spLocks noGrp="1"/>
          </p:cNvSpPr>
          <p:nvPr>
            <p:ph type="dt"/>
          </p:nvPr>
        </p:nvSpPr>
        <p:spPr>
          <a:xfrm>
            <a:off x="610400" y="6244920"/>
            <a:ext cx="2843200" cy="476280"/>
          </a:xfrm>
          <a:prstGeom prst="rect">
            <a:avLst/>
          </a:prstGeom>
        </p:spPr>
        <p:txBody>
          <a:bodyPr lIns="114120" tIns="57240" rIns="114120" bIns="57240">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pc="-1">
              <a:solidFill>
                <a:srgbClr val="000000"/>
              </a:solidFill>
              <a:latin typeface="Times New Roman"/>
            </a:endParaRPr>
          </a:p>
        </p:txBody>
      </p:sp>
      <p:sp>
        <p:nvSpPr>
          <p:cNvPr id="3" name="PlaceHolder 4"/>
          <p:cNvSpPr>
            <a:spLocks noGrp="1"/>
          </p:cNvSpPr>
          <p:nvPr>
            <p:ph type="ftr"/>
          </p:nvPr>
        </p:nvSpPr>
        <p:spPr>
          <a:xfrm>
            <a:off x="4166400" y="6244920"/>
            <a:ext cx="3859200" cy="476280"/>
          </a:xfrm>
          <a:prstGeom prst="rect">
            <a:avLst/>
          </a:prstGeom>
        </p:spPr>
        <p:txBody>
          <a:bodyPr lIns="114120" tIns="57240" rIns="114120" bIns="57240">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pc="-1">
              <a:solidFill>
                <a:srgbClr val="000000"/>
              </a:solidFill>
              <a:latin typeface="Times New Roman"/>
            </a:endParaRPr>
          </a:p>
        </p:txBody>
      </p:sp>
      <p:sp>
        <p:nvSpPr>
          <p:cNvPr id="4" name="PlaceHolder 5"/>
          <p:cNvSpPr>
            <a:spLocks noGrp="1"/>
          </p:cNvSpPr>
          <p:nvPr>
            <p:ph type="sldNum"/>
          </p:nvPr>
        </p:nvSpPr>
        <p:spPr>
          <a:xfrm>
            <a:off x="8738400" y="6244920"/>
            <a:ext cx="2843200" cy="476280"/>
          </a:xfrm>
          <a:prstGeom prst="rect">
            <a:avLst/>
          </a:prstGeom>
        </p:spPr>
        <p:txBody>
          <a:bodyPr lIns="114120" tIns="57240" rIns="114120" bIns="57240">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50DB13-2734-42D1-B6BA-4A3B72CB00B1}" type="slidenum">
              <a:rPr lang="en-US" sz="1700" spc="-1" smtClean="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700"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p:titleStyle>
    <p:bodyStyle>
      <a:lvl1pPr marL="426960" indent="-42696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9.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H%C3%B2_k%C3%A9o_ph%C3%A1o" TargetMode="External"/><Relationship Id="rId3" Type="http://schemas.openxmlformats.org/officeDocument/2006/relationships/hyperlink" Target="https://vi.wikipedia.org/wiki/1930" TargetMode="External"/><Relationship Id="rId7" Type="http://schemas.openxmlformats.org/officeDocument/2006/relationships/hyperlink" Target="https://vi.wikipedia.org/wiki/Vi%E1%BB%87t_Nam" TargetMode="External"/><Relationship Id="rId2" Type="http://schemas.openxmlformats.org/officeDocument/2006/relationships/hyperlink" Target="https://vi.wikipedia.org/wiki/24_th%C3%A1ng_7" TargetMode="External"/><Relationship Id="rId1" Type="http://schemas.openxmlformats.org/officeDocument/2006/relationships/slideLayout" Target="../slideLayouts/slideLayout2.xml"/><Relationship Id="rId6" Type="http://schemas.openxmlformats.org/officeDocument/2006/relationships/hyperlink" Target="https://vi.wikipedia.org/wiki/Nh%E1%BA%A1c_s%C4%A9" TargetMode="External"/><Relationship Id="rId11" Type="http://schemas.openxmlformats.org/officeDocument/2006/relationships/image" Target="../media/image17.png"/><Relationship Id="rId5" Type="http://schemas.openxmlformats.org/officeDocument/2006/relationships/hyperlink" Target="https://vi.wikipedia.org/wiki/2018" TargetMode="External"/><Relationship Id="rId10" Type="http://schemas.openxmlformats.org/officeDocument/2006/relationships/hyperlink" Target="https://vi.wikipedia.org/wiki/T%C3%B4i_l%C3%A0_ng%C6%B0%E1%BB%9Di_th%E1%BB%A3_l%C3%B2" TargetMode="External"/><Relationship Id="rId4" Type="http://schemas.openxmlformats.org/officeDocument/2006/relationships/hyperlink" Target="https://vi.wikipedia.org/wiki/4_th%C3%A1ng_2" TargetMode="External"/><Relationship Id="rId9" Type="http://schemas.openxmlformats.org/officeDocument/2006/relationships/hyperlink" Target="https://vi.wikipedia.org/wiki/Qu%E1%BA%A3ng_B%C3%ACnh_qu%C3%AA_ta_%C6%A1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D:\GIÁO ÁN 1 2020-2021\HÌNH SOẠN GIÁO ÁN\Chủ đề\Untitled.png"/>
          <p:cNvPicPr/>
          <p:nvPr/>
        </p:nvPicPr>
        <p:blipFill>
          <a:blip r:embed="rId2">
            <a:lum contrast="30000"/>
          </a:blip>
          <a:stretch/>
        </p:blipFill>
        <p:spPr>
          <a:xfrm>
            <a:off x="0" y="0"/>
            <a:ext cx="6238920" cy="6858000"/>
          </a:xfrm>
          <a:prstGeom prst="rect">
            <a:avLst/>
          </a:prstGeom>
          <a:ln w="0">
            <a:noFill/>
          </a:ln>
        </p:spPr>
      </p:pic>
      <p:pic>
        <p:nvPicPr>
          <p:cNvPr id="53" name="Picture 4" descr="Phòng Giáo Dục Và Đào Tạo quận Thanh Xuân"/>
          <p:cNvPicPr/>
          <p:nvPr/>
        </p:nvPicPr>
        <p:blipFill>
          <a:blip r:embed="rId3">
            <a:lum contrast="20000"/>
          </a:blip>
          <a:srcRect l="40892" t="17908" r="42036" b="58302"/>
          <a:stretch/>
        </p:blipFill>
        <p:spPr>
          <a:xfrm>
            <a:off x="6881880" y="304800"/>
            <a:ext cx="3714840" cy="2470080"/>
          </a:xfrm>
          <a:prstGeom prst="rect">
            <a:avLst/>
          </a:prstGeom>
          <a:ln w="0">
            <a:noFill/>
          </a:ln>
        </p:spPr>
      </p:pic>
      <p:sp>
        <p:nvSpPr>
          <p:cNvPr id="54" name="Rectangle 5"/>
          <p:cNvSpPr/>
          <p:nvPr/>
        </p:nvSpPr>
        <p:spPr>
          <a:xfrm>
            <a:off x="6453120" y="5429160"/>
            <a:ext cx="4786560" cy="669596"/>
          </a:xfrm>
          <a:prstGeom prst="rect">
            <a:avLst/>
          </a:pr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C00000"/>
                </a:solidFill>
                <a:latin typeface="Constantia"/>
              </a:rPr>
              <a:t>Lê </a:t>
            </a:r>
            <a:r>
              <a:rPr lang="en-US" sz="3600" b="1" spc="-1" dirty="0" err="1">
                <a:solidFill>
                  <a:srgbClr val="C00000"/>
                </a:solidFill>
                <a:latin typeface="Constantia"/>
              </a:rPr>
              <a:t>Thị</a:t>
            </a:r>
            <a:r>
              <a:rPr lang="en-US" sz="3600" b="1" spc="-1" dirty="0">
                <a:solidFill>
                  <a:srgbClr val="C00000"/>
                </a:solidFill>
                <a:latin typeface="Constantia"/>
              </a:rPr>
              <a:t> Thu </a:t>
            </a:r>
            <a:r>
              <a:rPr lang="en-US" sz="3600" b="1" spc="-1" dirty="0" err="1">
                <a:solidFill>
                  <a:srgbClr val="C00000"/>
                </a:solidFill>
                <a:latin typeface="Constantia"/>
              </a:rPr>
              <a:t>Hà</a:t>
            </a:r>
            <a:endParaRPr lang="en-US" sz="3600" spc="-1" dirty="0">
              <a:solidFill>
                <a:srgbClr val="000000"/>
              </a:solidFill>
              <a:latin typeface="Times New Roman"/>
            </a:endParaRPr>
          </a:p>
        </p:txBody>
      </p:sp>
      <p:pic>
        <p:nvPicPr>
          <p:cNvPr id="55" name="Picture 4" descr="pcp_download_120"/>
          <p:cNvPicPr/>
          <p:nvPr/>
        </p:nvPicPr>
        <p:blipFill>
          <a:blip r:embed="rId4"/>
          <a:stretch/>
        </p:blipFill>
        <p:spPr>
          <a:xfrm>
            <a:off x="8524920" y="4071960"/>
            <a:ext cx="592200" cy="1214280"/>
          </a:xfrm>
          <a:prstGeom prst="rect">
            <a:avLst/>
          </a:prstGeom>
          <a:ln w="0">
            <a:noFill/>
          </a:ln>
        </p:spPr>
      </p:pic>
      <p:sp>
        <p:nvSpPr>
          <p:cNvPr id="56" name="Rectangle 5"/>
          <p:cNvSpPr/>
          <p:nvPr/>
        </p:nvSpPr>
        <p:spPr>
          <a:xfrm>
            <a:off x="6881880" y="3286080"/>
            <a:ext cx="3929040" cy="602280"/>
          </a:xfrm>
          <a:prstGeom prst="rect">
            <a:avLst/>
          </a:pr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a:solidFill>
                  <a:srgbClr val="1713CB"/>
                </a:solidFill>
                <a:latin typeface="Times New Roman"/>
                <a:ea typeface="Times New Roman"/>
              </a:rPr>
              <a:t>TIẾT 3 – CHỦ ĐỀ 7</a:t>
            </a:r>
            <a:endParaRPr lang="en-US" sz="3200" spc="-1">
              <a:solidFill>
                <a:srgbClr val="000000"/>
              </a:solidFill>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9" descr="Kết quả hình ảnh cho nền powerpoint đẹp"/>
          <p:cNvPicPr/>
          <p:nvPr/>
        </p:nvPicPr>
        <p:blipFill>
          <a:blip r:embed="rId2"/>
          <a:stretch/>
        </p:blipFill>
        <p:spPr>
          <a:xfrm>
            <a:off x="0" y="0"/>
            <a:ext cx="12192000" cy="6858000"/>
          </a:xfrm>
          <a:prstGeom prst="rect">
            <a:avLst/>
          </a:prstGeom>
          <a:ln w="0">
            <a:noFill/>
          </a:ln>
        </p:spPr>
      </p:pic>
      <p:sp>
        <p:nvSpPr>
          <p:cNvPr id="58" name="Rectangle 5"/>
          <p:cNvSpPr/>
          <p:nvPr/>
        </p:nvSpPr>
        <p:spPr>
          <a:xfrm>
            <a:off x="4381680" y="857160"/>
            <a:ext cx="3482640" cy="876600"/>
          </a:xfrm>
          <a:prstGeom prst="rect">
            <a:avLst/>
          </a:pr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b="1" spc="-1">
                <a:solidFill>
                  <a:srgbClr val="C00000"/>
                </a:solidFill>
                <a:latin typeface="Cambria"/>
                <a:ea typeface="Times New Roman"/>
              </a:rPr>
              <a:t>ÂM NHẠC</a:t>
            </a:r>
            <a:endParaRPr lang="en-US" sz="5000" spc="-1">
              <a:solidFill>
                <a:srgbClr val="000000"/>
              </a:solidFill>
              <a:latin typeface="Times New Roman"/>
            </a:endParaRPr>
          </a:p>
        </p:txBody>
      </p:sp>
      <p:sp>
        <p:nvSpPr>
          <p:cNvPr id="59" name="Rectangle 6"/>
          <p:cNvSpPr/>
          <p:nvPr/>
        </p:nvSpPr>
        <p:spPr>
          <a:xfrm>
            <a:off x="1738200" y="2000160"/>
            <a:ext cx="9001080" cy="2162312"/>
          </a:xfrm>
          <a:prstGeom prst="rect">
            <a:avLst/>
          </a:pr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buClr>
                <a:srgbClr val="1713CB"/>
              </a:buClr>
              <a:buFont typeface="Cambr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pc="-1">
              <a:solidFill>
                <a:srgbClr val="000000"/>
              </a:solidFill>
              <a:latin typeface="Times New Roman"/>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500" b="1" spc="-1">
                <a:solidFill>
                  <a:srgbClr val="1713CB"/>
                </a:solidFill>
                <a:latin typeface="Cambria"/>
                <a:ea typeface="Times New Roman"/>
              </a:rPr>
              <a:t>KHỞI ĐỘNG</a:t>
            </a:r>
            <a:r>
              <a:rPr lang="en-US" sz="6000" b="1" i="1" spc="-1">
                <a:solidFill>
                  <a:srgbClr val="1713CB"/>
                </a:solidFill>
                <a:latin typeface="Cambria"/>
                <a:ea typeface="Times New Roman"/>
              </a:rPr>
              <a:t>                                </a:t>
            </a:r>
            <a:endParaRPr lang="en-US" sz="6000" spc="-1">
              <a:solidFill>
                <a:srgbClr val="000000"/>
              </a:solidFill>
              <a:latin typeface="Times New Roman"/>
            </a:endParaRPr>
          </a:p>
        </p:txBody>
      </p:sp>
      <p:pic>
        <p:nvPicPr>
          <p:cNvPr id="60" name="Picture 4" descr="pcp_download_120"/>
          <p:cNvPicPr/>
          <p:nvPr/>
        </p:nvPicPr>
        <p:blipFill>
          <a:blip r:embed="rId3"/>
          <a:stretch/>
        </p:blipFill>
        <p:spPr>
          <a:xfrm>
            <a:off x="3952920" y="714240"/>
            <a:ext cx="522360" cy="1071720"/>
          </a:xfrm>
          <a:prstGeom prst="rect">
            <a:avLst/>
          </a:prstGeom>
          <a:ln w="0">
            <a:noFill/>
          </a:ln>
        </p:spPr>
      </p:pic>
      <p:pic>
        <p:nvPicPr>
          <p:cNvPr id="61" name="Picture 14" descr="AG00130_"/>
          <p:cNvPicPr/>
          <p:nvPr/>
        </p:nvPicPr>
        <p:blipFill>
          <a:blip r:embed="rId4"/>
          <a:stretch/>
        </p:blipFill>
        <p:spPr>
          <a:xfrm rot="13789200">
            <a:off x="6798360" y="4620240"/>
            <a:ext cx="1054080" cy="766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41" presetClass="entr" fill="hold" nodeType="withEffect">
                                  <p:stCondLst>
                                    <p:cond delay="0"/>
                                  </p:stCondLst>
                                  <p:iterate type="lt">
                                    <p:tmAbs val="50"/>
                                  </p:iterate>
                                  <p:childTnLst>
                                    <p:set>
                                      <p:cBhvr>
                                        <p:cTn id="6" dur="1" fill="hold">
                                          <p:stCondLst>
                                            <p:cond delay="0"/>
                                          </p:stCondLst>
                                        </p:cTn>
                                        <p:tgtEl>
                                          <p:spTgt spid="59"/>
                                        </p:tgtEl>
                                        <p:attrNameLst>
                                          <p:attrName>style.visibility</p:attrName>
                                        </p:attrNameLst>
                                      </p:cBhvr>
                                      <p:to>
                                        <p:strVal val="visible"/>
                                      </p:to>
                                    </p:set>
                                    <p:anim calcmode="lin" valueType="num">
                                      <p:cBhvr additive="repl">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additive="repl">
                                        <p:cTn id="8" dur="500" fill="hold"/>
                                        <p:tgtEl>
                                          <p:spTgt spid="59"/>
                                        </p:tgtEl>
                                        <p:attrNameLst>
                                          <p:attrName>ppt_y</p:attrName>
                                        </p:attrNameLst>
                                      </p:cBhvr>
                                      <p:tavLst>
                                        <p:tav tm="0">
                                          <p:val>
                                            <p:strVal val="#ppt_y"/>
                                          </p:val>
                                        </p:tav>
                                        <p:tav tm="100000">
                                          <p:val>
                                            <p:strVal val="#ppt_y"/>
                                          </p:val>
                                        </p:tav>
                                      </p:tavLst>
                                    </p:anim>
                                    <p:anim calcmode="lin" valueType="num">
                                      <p:cBhvr additive="repl">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1" dur="500"/>
                                        <p:tgtEl>
                                          <p:spTgt spid="59"/>
                                        </p:tgtEl>
                                      </p:cBhvr>
                                    </p:animEffect>
                                  </p:childTnLst>
                                </p:cTn>
                              </p:par>
                              <p:par>
                                <p:cTn id="12" presetID="12" presetClass="entr" presetSubtype="4"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slide(fromBottom)">
                                      <p:cBhvr additive="repl">
                                        <p:cTn id="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8" name="Picture 11" descr="14"/>
          <p:cNvPicPr/>
          <p:nvPr/>
        </p:nvPicPr>
        <p:blipFill>
          <a:blip r:embed="rId2"/>
          <a:srcRect l="11783" t="3337" r="31020" b="8888"/>
          <a:stretch/>
        </p:blipFill>
        <p:spPr>
          <a:xfrm>
            <a:off x="0" y="0"/>
            <a:ext cx="12192000" cy="6858000"/>
          </a:xfrm>
          <a:prstGeom prst="rect">
            <a:avLst/>
          </a:prstGeom>
          <a:ln w="0">
            <a:noFill/>
          </a:ln>
        </p:spPr>
      </p:pic>
      <p:sp>
        <p:nvSpPr>
          <p:cNvPr id="1143" name="Text Box 9"/>
          <p:cNvSpPr/>
          <p:nvPr/>
        </p:nvSpPr>
        <p:spPr>
          <a:xfrm>
            <a:off x="1058880" y="1041480"/>
            <a:ext cx="4000320" cy="724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spcBef>
                <a:spcPts val="24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pc="-1">
                <a:solidFill>
                  <a:srgbClr val="1713CB"/>
                </a:solidFill>
                <a:latin typeface="Cambria"/>
                <a:ea typeface="Times New Roman"/>
              </a:rPr>
              <a:t>Ôn tập Đọc nhạc</a:t>
            </a:r>
            <a:endParaRPr lang="en-US" sz="4000" spc="-1">
              <a:solidFill>
                <a:srgbClr val="000000"/>
              </a:solidFill>
              <a:latin typeface="Times New Roman"/>
            </a:endParaRPr>
          </a:p>
        </p:txBody>
      </p:sp>
      <p:sp>
        <p:nvSpPr>
          <p:cNvPr id="1144" name="Text Box 10"/>
          <p:cNvSpPr/>
          <p:nvPr/>
        </p:nvSpPr>
        <p:spPr>
          <a:xfrm>
            <a:off x="1381080" y="1774800"/>
            <a:ext cx="9786960" cy="724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spcBef>
                <a:spcPts val="24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pc="-1">
                <a:solidFill>
                  <a:srgbClr val="FF0000"/>
                </a:solidFill>
                <a:latin typeface="Cambria"/>
              </a:rPr>
              <a:t>HÁT CÙNG ĐÔ – RÊ – MI – PHA - SON</a:t>
            </a:r>
            <a:endParaRPr lang="en-US" sz="4000" spc="-1">
              <a:solidFill>
                <a:srgbClr val="000000"/>
              </a:solidFill>
              <a:latin typeface="Times New Roman"/>
            </a:endParaRPr>
          </a:p>
        </p:txBody>
      </p:sp>
      <p:pic>
        <p:nvPicPr>
          <p:cNvPr id="1145" name="Picture 2" descr="D:\GIÁO ÁN 1 2020-2021\HÌNH SOẠN GIÁO ÁN\Đọc nhạc\Những người bạn của Đô - Rê - Mi - Copy.jpg"/>
          <p:cNvPicPr/>
          <p:nvPr/>
        </p:nvPicPr>
        <p:blipFill>
          <a:blip r:embed="rId3"/>
          <a:stretch/>
        </p:blipFill>
        <p:spPr>
          <a:xfrm>
            <a:off x="7391280" y="3443400"/>
            <a:ext cx="3776760" cy="2146320"/>
          </a:xfrm>
          <a:prstGeom prst="rect">
            <a:avLst/>
          </a:prstGeom>
          <a:ln w="0">
            <a:noFill/>
          </a:ln>
        </p:spPr>
      </p:pic>
      <p:sp>
        <p:nvSpPr>
          <p:cNvPr id="1146" name="Text Box 9"/>
          <p:cNvSpPr/>
          <p:nvPr/>
        </p:nvSpPr>
        <p:spPr>
          <a:xfrm>
            <a:off x="1058880" y="2262240"/>
            <a:ext cx="4000320" cy="724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spcBef>
                <a:spcPts val="24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pc="-1">
                <a:solidFill>
                  <a:srgbClr val="1713CB"/>
                </a:solidFill>
                <a:latin typeface="Cambria"/>
                <a:ea typeface="Times New Roman"/>
              </a:rPr>
              <a:t>Nghe nhạc</a:t>
            </a:r>
            <a:endParaRPr lang="en-US" sz="4000" spc="-1">
              <a:solidFill>
                <a:srgbClr val="000000"/>
              </a:solidFill>
              <a:latin typeface="Times New Roman"/>
            </a:endParaRPr>
          </a:p>
        </p:txBody>
      </p:sp>
      <p:pic>
        <p:nvPicPr>
          <p:cNvPr id="1147" name="Picture 11" descr="D:\GIÁO ÁN 1 2020-2021\HÌNH SOẠN GIÁO ÁN\Nghe nhạc\CON CHIM VÀNH KHUYÊN\Nghe nhạc Con chim vành khuyên - Copy - Copy.jpg"/>
          <p:cNvPicPr/>
          <p:nvPr/>
        </p:nvPicPr>
        <p:blipFill>
          <a:blip r:embed="rId4"/>
          <a:stretch/>
        </p:blipFill>
        <p:spPr>
          <a:xfrm>
            <a:off x="1089120" y="3463920"/>
            <a:ext cx="3782880" cy="2138400"/>
          </a:xfrm>
          <a:prstGeom prst="rect">
            <a:avLst/>
          </a:prstGeom>
          <a:ln w="0">
            <a:noFill/>
          </a:ln>
        </p:spPr>
      </p:pic>
      <p:sp>
        <p:nvSpPr>
          <p:cNvPr id="1148" name="Text Box 10"/>
          <p:cNvSpPr/>
          <p:nvPr/>
        </p:nvSpPr>
        <p:spPr>
          <a:xfrm>
            <a:off x="2135280" y="2841480"/>
            <a:ext cx="8278560" cy="724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spcBef>
                <a:spcPts val="24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pc="-1">
                <a:solidFill>
                  <a:srgbClr val="FF0000"/>
                </a:solidFill>
                <a:latin typeface="Cambria"/>
              </a:rPr>
              <a:t>CON CHIM VÀNH KHUYÊN</a:t>
            </a:r>
            <a:endParaRPr lang="en-US" sz="4000" spc="-1">
              <a:solidFill>
                <a:srgbClr val="000000"/>
              </a:solidFill>
              <a:latin typeface="Times New Roman"/>
            </a:endParaRPr>
          </a:p>
        </p:txBody>
      </p:sp>
    </p:spTree>
    <p:extLst>
      <p:ext uri="{BB962C8B-B14F-4D97-AF65-F5344CB8AC3E}">
        <p14:creationId xmlns:p14="http://schemas.microsoft.com/office/powerpoint/2010/main" val="2861223317"/>
      </p:ext>
    </p:extLst>
  </p:cSld>
  <p:clrMapOvr>
    <a:masterClrMapping/>
  </p:clrMapOvr>
  <p:transition>
    <p:split orient="vert"/>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48"/>
                                        </p:tgtEl>
                                        <p:attrNameLst>
                                          <p:attrName>style.visibility</p:attrName>
                                        </p:attrNameLst>
                                      </p:cBhvr>
                                      <p:to>
                                        <p:strVal val="visible"/>
                                      </p:to>
                                    </p:set>
                                    <p:anim calcmode="lin" valueType="num">
                                      <p:cBhvr additive="repl">
                                        <p:cTn id="7" dur="500" fill="hold"/>
                                        <p:tgtEl>
                                          <p:spTgt spid="1148"/>
                                        </p:tgtEl>
                                        <p:attrNameLst>
                                          <p:attrName>ppt_w</p:attrName>
                                        </p:attrNameLst>
                                      </p:cBhvr>
                                      <p:tavLst>
                                        <p:tav tm="0">
                                          <p:val>
                                            <p:fltVal val="0"/>
                                          </p:val>
                                        </p:tav>
                                        <p:tav tm="100000">
                                          <p:val>
                                            <p:strVal val="#ppt_w"/>
                                          </p:val>
                                        </p:tav>
                                      </p:tavLst>
                                    </p:anim>
                                    <p:anim calcmode="lin" valueType="num">
                                      <p:cBhvr additive="repl">
                                        <p:cTn id="8" dur="500" fill="hold"/>
                                        <p:tgtEl>
                                          <p:spTgt spid="1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7" descr="D:\GIÁO ÁN 1 2020-2021\HÌNH SOẠN GIÁO ÁN\Đọc nhạc\HÁT CÙNG ĐRMFS\Picture1.jpg"/>
          <p:cNvPicPr/>
          <p:nvPr/>
        </p:nvPicPr>
        <p:blipFill>
          <a:blip r:embed="rId5"/>
          <a:srcRect b="72535"/>
          <a:stretch/>
        </p:blipFill>
        <p:spPr>
          <a:xfrm>
            <a:off x="1273890" y="1361140"/>
            <a:ext cx="9372600" cy="1501860"/>
          </a:xfrm>
          <a:prstGeom prst="rect">
            <a:avLst/>
          </a:prstGeom>
          <a:ln w="0">
            <a:noFill/>
          </a:ln>
        </p:spPr>
      </p:pic>
      <p:pic>
        <p:nvPicPr>
          <p:cNvPr id="1034" name="Picture 6" descr="D:\GIÁO ÁN 1 2020-2021\HÌNH SOẠN GIÁO ÁN\Đọc nhạc\HÁT CÙNG ĐRMFS\Picture1.jpg"/>
          <p:cNvPicPr/>
          <p:nvPr/>
        </p:nvPicPr>
        <p:blipFill>
          <a:blip r:embed="rId5"/>
          <a:srcRect t="53535" b="17128"/>
          <a:stretch/>
        </p:blipFill>
        <p:spPr>
          <a:xfrm>
            <a:off x="1273890" y="3945889"/>
            <a:ext cx="9470310" cy="1769111"/>
          </a:xfrm>
          <a:prstGeom prst="rect">
            <a:avLst/>
          </a:prstGeom>
          <a:ln w="0">
            <a:noFill/>
          </a:ln>
        </p:spPr>
      </p:pic>
      <p:sp>
        <p:nvSpPr>
          <p:cNvPr id="1035" name="Text Box 10"/>
          <p:cNvSpPr/>
          <p:nvPr/>
        </p:nvSpPr>
        <p:spPr>
          <a:xfrm>
            <a:off x="1981200" y="834493"/>
            <a:ext cx="8615520" cy="546485"/>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114120" tIns="57240" rIns="114120" bIns="57240">
            <a:spAutoFit/>
          </a:bodyPr>
          <a:lstStyle/>
          <a:p>
            <a:pPr algn="ctr">
              <a:spcBef>
                <a:spcPts val="22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pc="-1" dirty="0">
                <a:solidFill>
                  <a:srgbClr val="FF0000"/>
                </a:solidFill>
                <a:latin typeface="Cambria"/>
              </a:rPr>
              <a:t>HÁT CÙNG ĐÔ – RÊ – MI – PHA - SON</a:t>
            </a:r>
            <a:endParaRPr lang="en-US" sz="2800" spc="-1" dirty="0">
              <a:solidFill>
                <a:srgbClr val="000000"/>
              </a:solidFill>
              <a:latin typeface="Times New Roman"/>
            </a:endParaRPr>
          </a:p>
        </p:txBody>
      </p:sp>
      <p:pic>
        <p:nvPicPr>
          <p:cNvPr id="1036" name="Picture 10" descr="D:\GIÁO ÁN 1 2020-2021\HÌNH SOẠN GIÁO ÁN\Đọc nhạc\BAN NHẠC ĐRM\Picture2.jpg"/>
          <p:cNvPicPr/>
          <p:nvPr/>
        </p:nvPicPr>
        <p:blipFill>
          <a:blip r:embed="rId6"/>
          <a:stretch/>
        </p:blipFill>
        <p:spPr>
          <a:xfrm>
            <a:off x="3384480" y="2746440"/>
            <a:ext cx="722520" cy="911160"/>
          </a:xfrm>
          <a:prstGeom prst="rect">
            <a:avLst/>
          </a:prstGeom>
          <a:ln w="0">
            <a:noFill/>
          </a:ln>
        </p:spPr>
      </p:pic>
      <p:pic>
        <p:nvPicPr>
          <p:cNvPr id="1037" name="Picture 3" descr="D:\GIÁO ÁN 1 2020-2021\HÌNH SOẠN GIÁO ÁN\Đọc nhạc\Picture2 - Copy.jpg"/>
          <p:cNvPicPr/>
          <p:nvPr/>
        </p:nvPicPr>
        <p:blipFill>
          <a:blip r:embed="rId7"/>
          <a:srcRect l="27338" t="31724" r="64097" b="51195"/>
          <a:stretch/>
        </p:blipFill>
        <p:spPr>
          <a:xfrm>
            <a:off x="4200600" y="2835360"/>
            <a:ext cx="714240" cy="834840"/>
          </a:xfrm>
          <a:prstGeom prst="rect">
            <a:avLst/>
          </a:prstGeom>
          <a:ln w="0">
            <a:noFill/>
          </a:ln>
        </p:spPr>
      </p:pic>
      <p:pic>
        <p:nvPicPr>
          <p:cNvPr id="1038" name="Picture 3" descr="D:\GIÁO ÁN 1 2020-2021\HÌNH SOẠN GIÁO ÁN\Đọc nhạc\Picture2 - Copy.jpg"/>
          <p:cNvPicPr/>
          <p:nvPr/>
        </p:nvPicPr>
        <p:blipFill>
          <a:blip r:embed="rId7"/>
          <a:srcRect l="41619" t="31724" r="47671" b="51195"/>
          <a:stretch/>
        </p:blipFill>
        <p:spPr>
          <a:xfrm>
            <a:off x="5321280" y="2776680"/>
            <a:ext cx="928800" cy="866520"/>
          </a:xfrm>
          <a:prstGeom prst="rect">
            <a:avLst/>
          </a:prstGeom>
          <a:ln w="0">
            <a:noFill/>
          </a:ln>
        </p:spPr>
      </p:pic>
      <p:pic>
        <p:nvPicPr>
          <p:cNvPr id="1039" name="Picture 2" descr="D:\GIÁO ÁN 1 2020-2021\HÌNH SOẠN GIÁO ÁN\Đọc nhạc\DO RE MI.jpg"/>
          <p:cNvPicPr/>
          <p:nvPr/>
        </p:nvPicPr>
        <p:blipFill>
          <a:blip r:embed="rId8"/>
          <a:srcRect r="8178" b="38647"/>
          <a:stretch/>
        </p:blipFill>
        <p:spPr>
          <a:xfrm>
            <a:off x="8841720" y="2725740"/>
            <a:ext cx="714240" cy="870120"/>
          </a:xfrm>
          <a:prstGeom prst="rect">
            <a:avLst/>
          </a:prstGeom>
          <a:ln w="0">
            <a:noFill/>
          </a:ln>
        </p:spPr>
      </p:pic>
      <p:pic>
        <p:nvPicPr>
          <p:cNvPr id="1040" name="Picture 3" descr="D:\GIÁO ÁN 1 2020-2021\HÌNH SOẠN GIÁO ÁN\Đọc nhạc\DO RE MI - Copy.jpg"/>
          <p:cNvPicPr/>
          <p:nvPr/>
        </p:nvPicPr>
        <p:blipFill>
          <a:blip r:embed="rId9"/>
          <a:srcRect r="6691" b="39507"/>
          <a:stretch/>
        </p:blipFill>
        <p:spPr>
          <a:xfrm>
            <a:off x="7774410" y="2740969"/>
            <a:ext cx="714600" cy="873000"/>
          </a:xfrm>
          <a:prstGeom prst="rect">
            <a:avLst/>
          </a:prstGeom>
          <a:ln w="0">
            <a:noFill/>
          </a:ln>
        </p:spPr>
      </p:pic>
      <p:pic>
        <p:nvPicPr>
          <p:cNvPr id="1041" name="Picture 3" descr="D:\GIÁO ÁN 1 2020-2021\HÌNH SOẠN GIÁO ÁN\Đọc nhạc\Picture2 - Copy.jpg"/>
          <p:cNvPicPr/>
          <p:nvPr/>
        </p:nvPicPr>
        <p:blipFill>
          <a:blip r:embed="rId7"/>
          <a:srcRect l="41619" t="31724" r="47671" b="51195"/>
          <a:stretch/>
        </p:blipFill>
        <p:spPr>
          <a:xfrm>
            <a:off x="6718080" y="2733840"/>
            <a:ext cx="928800" cy="866520"/>
          </a:xfrm>
          <a:prstGeom prst="rect">
            <a:avLst/>
          </a:prstGeom>
          <a:ln w="0">
            <a:noFill/>
          </a:ln>
        </p:spPr>
      </p:pic>
      <p:pic>
        <p:nvPicPr>
          <p:cNvPr id="1042" name="Picture 2" descr="D:\GIÁO ÁN 1 2020-2021\HÌNH SOẠN GIÁO ÁN\Đọc nhạc\DO RE MI.jpg"/>
          <p:cNvPicPr/>
          <p:nvPr/>
        </p:nvPicPr>
        <p:blipFill>
          <a:blip r:embed="rId8"/>
          <a:srcRect r="8178" b="38647"/>
          <a:stretch/>
        </p:blipFill>
        <p:spPr>
          <a:xfrm>
            <a:off x="3384480" y="5551560"/>
            <a:ext cx="714600" cy="869760"/>
          </a:xfrm>
          <a:prstGeom prst="rect">
            <a:avLst/>
          </a:prstGeom>
          <a:ln w="0">
            <a:noFill/>
          </a:ln>
        </p:spPr>
      </p:pic>
      <p:pic>
        <p:nvPicPr>
          <p:cNvPr id="1043" name="Picture 3" descr="D:\GIÁO ÁN 1 2020-2021\HÌNH SOẠN GIÁO ÁN\Đọc nhạc\DO RE MI - Copy.jpg"/>
          <p:cNvPicPr/>
          <p:nvPr/>
        </p:nvPicPr>
        <p:blipFill>
          <a:blip r:embed="rId9"/>
          <a:srcRect r="6691" b="39507"/>
          <a:stretch/>
        </p:blipFill>
        <p:spPr>
          <a:xfrm>
            <a:off x="4225800" y="5548320"/>
            <a:ext cx="714600" cy="873000"/>
          </a:xfrm>
          <a:prstGeom prst="rect">
            <a:avLst/>
          </a:prstGeom>
          <a:ln w="0">
            <a:noFill/>
          </a:ln>
        </p:spPr>
      </p:pic>
      <p:pic>
        <p:nvPicPr>
          <p:cNvPr id="1044" name="Picture 3" descr="D:\GIÁO ÁN 1 2020-2021\HÌNH SOẠN GIÁO ÁN\Đọc nhạc\Picture2 - Copy.jpg"/>
          <p:cNvPicPr/>
          <p:nvPr/>
        </p:nvPicPr>
        <p:blipFill>
          <a:blip r:embed="rId7"/>
          <a:srcRect l="41619" t="31724" r="47671" b="51195"/>
          <a:stretch/>
        </p:blipFill>
        <p:spPr>
          <a:xfrm>
            <a:off x="5321280" y="5575320"/>
            <a:ext cx="928800" cy="866880"/>
          </a:xfrm>
          <a:prstGeom prst="rect">
            <a:avLst/>
          </a:prstGeom>
          <a:ln w="0">
            <a:noFill/>
          </a:ln>
        </p:spPr>
      </p:pic>
      <p:pic>
        <p:nvPicPr>
          <p:cNvPr id="1045" name="Picture 3" descr="D:\GIÁO ÁN 1 2020-2021\HÌNH SOẠN GIÁO ÁN\Đọc nhạc\Picture2 - Copy.jpg"/>
          <p:cNvPicPr/>
          <p:nvPr/>
        </p:nvPicPr>
        <p:blipFill>
          <a:blip r:embed="rId7"/>
          <a:srcRect l="41619" t="31724" r="47671" b="51195"/>
          <a:stretch/>
        </p:blipFill>
        <p:spPr>
          <a:xfrm>
            <a:off x="6765097" y="5534672"/>
            <a:ext cx="928800" cy="866520"/>
          </a:xfrm>
          <a:prstGeom prst="rect">
            <a:avLst/>
          </a:prstGeom>
          <a:ln w="0">
            <a:noFill/>
          </a:ln>
        </p:spPr>
      </p:pic>
      <p:pic>
        <p:nvPicPr>
          <p:cNvPr id="1046" name="Picture 3" descr="D:\GIÁO ÁN 1 2020-2021\HÌNH SOẠN GIÁO ÁN\Đọc nhạc\Picture2 - Copy.jpg"/>
          <p:cNvPicPr/>
          <p:nvPr/>
        </p:nvPicPr>
        <p:blipFill>
          <a:blip r:embed="rId7"/>
          <a:srcRect l="27338" t="31724" r="64097" b="51195"/>
          <a:stretch/>
        </p:blipFill>
        <p:spPr>
          <a:xfrm>
            <a:off x="7642515" y="5575320"/>
            <a:ext cx="714600" cy="833400"/>
          </a:xfrm>
          <a:prstGeom prst="rect">
            <a:avLst/>
          </a:prstGeom>
          <a:ln w="0">
            <a:noFill/>
          </a:ln>
        </p:spPr>
      </p:pic>
      <p:pic>
        <p:nvPicPr>
          <p:cNvPr id="1047" name="Picture 10" descr="D:\GIÁO ÁN 1 2020-2021\HÌNH SOẠN GIÁO ÁN\Đọc nhạc\BAN NHẠC ĐRM\Picture2.jpg"/>
          <p:cNvPicPr/>
          <p:nvPr/>
        </p:nvPicPr>
        <p:blipFill>
          <a:blip r:embed="rId6"/>
          <a:stretch/>
        </p:blipFill>
        <p:spPr>
          <a:xfrm>
            <a:off x="8886147" y="5489672"/>
            <a:ext cx="722160" cy="911520"/>
          </a:xfrm>
          <a:prstGeom prst="rect">
            <a:avLst/>
          </a:prstGeom>
          <a:ln w="0">
            <a:noFill/>
          </a:ln>
        </p:spPr>
      </p:pic>
      <p:sp>
        <p:nvSpPr>
          <p:cNvPr id="1048" name="Rectangle 16"/>
          <p:cNvSpPr/>
          <p:nvPr/>
        </p:nvSpPr>
        <p:spPr>
          <a:xfrm>
            <a:off x="2344800" y="3573360"/>
            <a:ext cx="8143920" cy="6429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Là</a:t>
            </a:r>
            <a:r>
              <a:rPr lang="en-US" sz="3200" b="1" spc="-1" dirty="0">
                <a:solidFill>
                  <a:srgbClr val="1713CB"/>
                </a:solidFill>
                <a:latin typeface="Cambria"/>
                <a:ea typeface="Times New Roman"/>
              </a:rPr>
              <a:t>      la         </a:t>
            </a:r>
            <a:r>
              <a:rPr lang="en-US" sz="3200" b="1" spc="-1" dirty="0" err="1">
                <a:solidFill>
                  <a:srgbClr val="1713CB"/>
                </a:solidFill>
                <a:latin typeface="Cambria"/>
                <a:ea typeface="Times New Roman"/>
              </a:rPr>
              <a:t>lá</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này</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bạn</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ơi</a:t>
            </a:r>
            <a:r>
              <a:rPr lang="en-US" sz="3200" b="1" spc="-1" dirty="0">
                <a:solidFill>
                  <a:srgbClr val="1713CB"/>
                </a:solidFill>
                <a:latin typeface="Cambria"/>
                <a:ea typeface="Times New Roman"/>
              </a:rPr>
              <a:t>!</a:t>
            </a:r>
            <a:endParaRPr lang="en-US" sz="3200" spc="-1" dirty="0">
              <a:solidFill>
                <a:srgbClr val="000000"/>
              </a:solidFill>
              <a:latin typeface="Times New Roman"/>
            </a:endParaRPr>
          </a:p>
        </p:txBody>
      </p:sp>
      <p:sp>
        <p:nvSpPr>
          <p:cNvPr id="1049" name="Rectangle 17"/>
          <p:cNvSpPr/>
          <p:nvPr/>
        </p:nvSpPr>
        <p:spPr>
          <a:xfrm>
            <a:off x="2344800" y="6284880"/>
            <a:ext cx="8143920" cy="6429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Lá</a:t>
            </a:r>
            <a:r>
              <a:rPr lang="en-US" sz="3200" b="1" spc="-1" dirty="0">
                <a:solidFill>
                  <a:srgbClr val="1713CB"/>
                </a:solidFill>
                <a:latin typeface="Cambria"/>
                <a:ea typeface="Times New Roman"/>
              </a:rPr>
              <a:t>     la         </a:t>
            </a:r>
            <a:r>
              <a:rPr lang="en-US" sz="3200" b="1" spc="-1" dirty="0" err="1">
                <a:solidFill>
                  <a:srgbClr val="1713CB"/>
                </a:solidFill>
                <a:latin typeface="Cambria"/>
                <a:ea typeface="Times New Roman"/>
              </a:rPr>
              <a:t>la</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vui</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học</a:t>
            </a:r>
            <a:r>
              <a:rPr lang="en-US" sz="3200" b="1" spc="-1" dirty="0">
                <a:solidFill>
                  <a:srgbClr val="1713CB"/>
                </a:solidFill>
                <a:latin typeface="Cambria"/>
                <a:ea typeface="Times New Roman"/>
              </a:rPr>
              <a:t>    </a:t>
            </a:r>
            <a:r>
              <a:rPr lang="en-US" sz="3200" b="1" spc="-1" dirty="0" err="1">
                <a:solidFill>
                  <a:srgbClr val="1713CB"/>
                </a:solidFill>
                <a:latin typeface="Cambria"/>
                <a:ea typeface="Times New Roman"/>
              </a:rPr>
              <a:t>nhạc</a:t>
            </a:r>
            <a:r>
              <a:rPr lang="en-US" sz="3200" b="1" spc="-1" dirty="0">
                <a:solidFill>
                  <a:srgbClr val="1713CB"/>
                </a:solidFill>
                <a:latin typeface="Cambria"/>
                <a:ea typeface="Times New Roman"/>
              </a:rPr>
              <a:t>.</a:t>
            </a:r>
            <a:endParaRPr lang="en-US" sz="3200" spc="-1" dirty="0">
              <a:solidFill>
                <a:srgbClr val="000000"/>
              </a:solidFill>
              <a:latin typeface="Times New Roman"/>
            </a:endParaRPr>
          </a:p>
        </p:txBody>
      </p:sp>
      <p:pic>
        <p:nvPicPr>
          <p:cNvPr id="23" name="BEAT HÁT CÙNG ĐÔ RÊ MI PHA S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10584" y="3252780"/>
            <a:ext cx="609600" cy="609600"/>
          </a:xfrm>
          <a:prstGeom prst="rect">
            <a:avLst/>
          </a:prstGeom>
        </p:spPr>
      </p:pic>
      <p:sp>
        <p:nvSpPr>
          <p:cNvPr id="2" name="TextBox 1">
            <a:extLst>
              <a:ext uri="{FF2B5EF4-FFF2-40B4-BE49-F238E27FC236}">
                <a16:creationId xmlns:a16="http://schemas.microsoft.com/office/drawing/2014/main" id="{60346E82-2FC2-4330-7871-66B6B4CCA6CA}"/>
              </a:ext>
            </a:extLst>
          </p:cNvPr>
          <p:cNvSpPr txBox="1"/>
          <p:nvPr/>
        </p:nvSpPr>
        <p:spPr>
          <a:xfrm>
            <a:off x="1371600" y="278253"/>
            <a:ext cx="5257800" cy="461665"/>
          </a:xfrm>
          <a:prstGeom prst="rect">
            <a:avLst/>
          </a:prstGeom>
          <a:noFill/>
        </p:spPr>
        <p:txBody>
          <a:bodyPr wrap="square" rtlCol="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a:solidFill>
                  <a:srgbClr val="0000FF"/>
                </a:solidFill>
                <a:latin typeface="Cambria"/>
                <a:ea typeface="Times New Roman"/>
              </a:rPr>
              <a:t>ĐỌC NHẠC THEO KÍ HIỆU BÀN TAY</a:t>
            </a:r>
            <a:endParaRPr lang="en-US" sz="2400" dirty="0"/>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72" fill="hold"/>
                                        <p:tgtEl>
                                          <p:spTgt spid="23"/>
                                        </p:tgtEl>
                                      </p:cBhvr>
                                    </p:cmd>
                                  </p:childTnLst>
                                </p:cTn>
                              </p:par>
                            </p:childTnLst>
                          </p:cTn>
                        </p:par>
                      </p:childTnLst>
                    </p:cTn>
                  </p:par>
                </p:childTnLst>
              </p:cTn>
              <p:nextCondLst>
                <p:cond evt="onClick" delay="0">
                  <p:tgtEl>
                    <p:spTgt spid="23"/>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 name="Picture 2" descr="D:\GIÁO ÁN 1 2020-2021\HÌNH SOẠN GIÁO ÁN\Picture5.png"/>
          <p:cNvPicPr/>
          <p:nvPr/>
        </p:nvPicPr>
        <p:blipFill>
          <a:blip r:embed="rId4"/>
          <a:srcRect l="52357" t="79505" r="36708" b="3779"/>
          <a:stretch/>
        </p:blipFill>
        <p:spPr>
          <a:xfrm>
            <a:off x="3309960" y="3029040"/>
            <a:ext cx="1000080" cy="928440"/>
          </a:xfrm>
          <a:prstGeom prst="rect">
            <a:avLst/>
          </a:prstGeom>
          <a:ln w="0">
            <a:noFill/>
          </a:ln>
        </p:spPr>
      </p:pic>
      <p:pic>
        <p:nvPicPr>
          <p:cNvPr id="1061" name="Picture 2" descr="D:\GIÁO ÁN 1 2020-2021\HÌNH SOẠN GIÁO ÁN\Picture5.png"/>
          <p:cNvPicPr/>
          <p:nvPr/>
        </p:nvPicPr>
        <p:blipFill>
          <a:blip r:embed="rId4"/>
          <a:srcRect l="52357" t="79505" r="36708" b="3779"/>
          <a:stretch/>
        </p:blipFill>
        <p:spPr>
          <a:xfrm>
            <a:off x="4159200" y="2997360"/>
            <a:ext cx="1000080" cy="928440"/>
          </a:xfrm>
          <a:prstGeom prst="rect">
            <a:avLst/>
          </a:prstGeom>
          <a:ln w="0">
            <a:noFill/>
          </a:ln>
        </p:spPr>
      </p:pic>
      <p:pic>
        <p:nvPicPr>
          <p:cNvPr id="1062" name="Picture 2" descr="D:\GIÁO ÁN 1 2020-2021\HÌNH SOẠN GIÁO ÁN\Picture5.png"/>
          <p:cNvPicPr/>
          <p:nvPr/>
        </p:nvPicPr>
        <p:blipFill>
          <a:blip r:embed="rId4"/>
          <a:srcRect l="52357" t="79505" r="36708" b="3779"/>
          <a:stretch/>
        </p:blipFill>
        <p:spPr>
          <a:xfrm>
            <a:off x="3367200" y="5843520"/>
            <a:ext cx="1000080" cy="928800"/>
          </a:xfrm>
          <a:prstGeom prst="rect">
            <a:avLst/>
          </a:prstGeom>
          <a:ln w="0">
            <a:noFill/>
          </a:ln>
        </p:spPr>
      </p:pic>
      <p:pic>
        <p:nvPicPr>
          <p:cNvPr id="1063" name="Picture 2" descr="D:\GIÁO ÁN 1 2020-2021\HÌNH SOẠN GIÁO ÁN\Picture5.png"/>
          <p:cNvPicPr/>
          <p:nvPr/>
        </p:nvPicPr>
        <p:blipFill>
          <a:blip r:embed="rId4"/>
          <a:srcRect l="52357" t="79505" r="36708" b="3779"/>
          <a:stretch/>
        </p:blipFill>
        <p:spPr>
          <a:xfrm>
            <a:off x="4178280" y="5810400"/>
            <a:ext cx="1000080" cy="928440"/>
          </a:xfrm>
          <a:prstGeom prst="rect">
            <a:avLst/>
          </a:prstGeom>
          <a:ln w="0">
            <a:noFill/>
          </a:ln>
        </p:spPr>
      </p:pic>
      <p:pic>
        <p:nvPicPr>
          <p:cNvPr id="1064" name="Picture 2" descr="D:\GIÁO ÁN 1 2020-2021\HÌNH SOẠN GIÁO ÁN\Picture5.png"/>
          <p:cNvPicPr/>
          <p:nvPr/>
        </p:nvPicPr>
        <p:blipFill>
          <a:blip r:embed="rId4"/>
          <a:srcRect l="10148" t="77016" r="79697" b="4984"/>
          <a:stretch/>
        </p:blipFill>
        <p:spPr>
          <a:xfrm>
            <a:off x="5381760" y="2925720"/>
            <a:ext cx="928440" cy="1000080"/>
          </a:xfrm>
          <a:prstGeom prst="rect">
            <a:avLst/>
          </a:prstGeom>
          <a:ln w="0">
            <a:noFill/>
          </a:ln>
        </p:spPr>
      </p:pic>
      <p:pic>
        <p:nvPicPr>
          <p:cNvPr id="1065" name="Picture 2" descr="D:\GIÁO ÁN 1 2020-2021\HÌNH SOẠN GIÁO ÁN\Picture5.png"/>
          <p:cNvPicPr/>
          <p:nvPr/>
        </p:nvPicPr>
        <p:blipFill>
          <a:blip r:embed="rId4"/>
          <a:srcRect l="10148" t="77016" r="79697" b="4984"/>
          <a:stretch/>
        </p:blipFill>
        <p:spPr>
          <a:xfrm>
            <a:off x="9048720" y="2825640"/>
            <a:ext cx="928800" cy="1000080"/>
          </a:xfrm>
          <a:prstGeom prst="rect">
            <a:avLst/>
          </a:prstGeom>
          <a:ln w="0">
            <a:noFill/>
          </a:ln>
        </p:spPr>
      </p:pic>
      <p:pic>
        <p:nvPicPr>
          <p:cNvPr id="1066" name="Picture 2" descr="D:\GIÁO ÁN 1 2020-2021\HÌNH SOẠN GIÁO ÁN\Picture5.png"/>
          <p:cNvPicPr/>
          <p:nvPr/>
        </p:nvPicPr>
        <p:blipFill>
          <a:blip r:embed="rId4"/>
          <a:srcRect l="10148" t="77016" r="79697" b="4984"/>
          <a:stretch/>
        </p:blipFill>
        <p:spPr>
          <a:xfrm>
            <a:off x="5305440" y="5695920"/>
            <a:ext cx="928800" cy="1000080"/>
          </a:xfrm>
          <a:prstGeom prst="rect">
            <a:avLst/>
          </a:prstGeom>
          <a:ln w="0">
            <a:noFill/>
          </a:ln>
        </p:spPr>
      </p:pic>
      <p:pic>
        <p:nvPicPr>
          <p:cNvPr id="1067" name="Picture 2" descr="D:\GIÁO ÁN 1 2020-2021\HÌNH SOẠN GIÁO ÁN\Picture5.png"/>
          <p:cNvPicPr/>
          <p:nvPr/>
        </p:nvPicPr>
        <p:blipFill>
          <a:blip r:embed="rId4"/>
          <a:srcRect l="10148" t="77016" r="79697" b="4984"/>
          <a:stretch/>
        </p:blipFill>
        <p:spPr>
          <a:xfrm>
            <a:off x="9024960" y="5751360"/>
            <a:ext cx="928800" cy="1000440"/>
          </a:xfrm>
          <a:prstGeom prst="rect">
            <a:avLst/>
          </a:prstGeom>
          <a:ln w="0">
            <a:noFill/>
          </a:ln>
        </p:spPr>
      </p:pic>
      <p:pic>
        <p:nvPicPr>
          <p:cNvPr id="1068" name="Picture 7" descr="D:\GIÁO ÁN 1 2020-2021\HÌNH SOẠN GIÁO ÁN\Đọc nhạc\HÁT CÙNG ĐRMFS\Picture1.jpg"/>
          <p:cNvPicPr/>
          <p:nvPr/>
        </p:nvPicPr>
        <p:blipFill>
          <a:blip r:embed="rId5"/>
          <a:srcRect b="72535"/>
          <a:stretch/>
        </p:blipFill>
        <p:spPr>
          <a:xfrm>
            <a:off x="1143367" y="1162751"/>
            <a:ext cx="9932760" cy="1787400"/>
          </a:xfrm>
          <a:prstGeom prst="rect">
            <a:avLst/>
          </a:prstGeom>
          <a:ln w="0">
            <a:noFill/>
          </a:ln>
        </p:spPr>
      </p:pic>
      <p:pic>
        <p:nvPicPr>
          <p:cNvPr id="1069" name="Picture 6" descr="D:\GIÁO ÁN 1 2020-2021\HÌNH SOẠN GIÁO ÁN\Đọc nhạc\HÁT CÙNG ĐRMFS\Picture1.jpg"/>
          <p:cNvPicPr/>
          <p:nvPr/>
        </p:nvPicPr>
        <p:blipFill>
          <a:blip r:embed="rId5"/>
          <a:srcRect t="53535" b="17128"/>
          <a:stretch/>
        </p:blipFill>
        <p:spPr>
          <a:xfrm>
            <a:off x="1131960" y="3825720"/>
            <a:ext cx="9969480" cy="1984680"/>
          </a:xfrm>
          <a:prstGeom prst="rect">
            <a:avLst/>
          </a:prstGeom>
          <a:ln w="0">
            <a:noFill/>
          </a:ln>
        </p:spPr>
      </p:pic>
      <p:sp>
        <p:nvSpPr>
          <p:cNvPr id="1070" name="Text Box 10"/>
          <p:cNvSpPr/>
          <p:nvPr/>
        </p:nvSpPr>
        <p:spPr>
          <a:xfrm>
            <a:off x="2095662" y="740777"/>
            <a:ext cx="9072720" cy="546485"/>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114120" tIns="57240" rIns="114120" bIns="57240">
            <a:spAutoFit/>
          </a:bodyPr>
          <a:lstStyle/>
          <a:p>
            <a:pPr algn="ctr">
              <a:spcBef>
                <a:spcPts val="22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pc="-1" dirty="0">
                <a:solidFill>
                  <a:srgbClr val="FF0000"/>
                </a:solidFill>
                <a:latin typeface="Cambria"/>
              </a:rPr>
              <a:t>HÁT CÙNG ĐÔ – RÊ – MI – PHA - SON</a:t>
            </a:r>
            <a:endParaRPr lang="en-US" sz="2800" spc="-1" dirty="0">
              <a:solidFill>
                <a:srgbClr val="000000"/>
              </a:solidFill>
              <a:latin typeface="Times New Roman"/>
            </a:endParaRPr>
          </a:p>
        </p:txBody>
      </p:sp>
      <p:pic>
        <p:nvPicPr>
          <p:cNvPr id="1071" name="Picture 2" descr="D:\GIÁO ÁN 1 2020-2021\HÌNH SOẠN GIÁO ÁN\Picture5.png"/>
          <p:cNvPicPr/>
          <p:nvPr/>
        </p:nvPicPr>
        <p:blipFill>
          <a:blip r:embed="rId4"/>
          <a:srcRect l="52357" t="79505" r="36708" b="3779"/>
          <a:stretch/>
        </p:blipFill>
        <p:spPr>
          <a:xfrm>
            <a:off x="7010400" y="2992320"/>
            <a:ext cx="1000080" cy="930240"/>
          </a:xfrm>
          <a:prstGeom prst="rect">
            <a:avLst/>
          </a:prstGeom>
          <a:ln w="0">
            <a:noFill/>
          </a:ln>
        </p:spPr>
      </p:pic>
      <p:pic>
        <p:nvPicPr>
          <p:cNvPr id="1072" name="Picture 2" descr="D:\GIÁO ÁN 1 2020-2021\HÌNH SOẠN GIÁO ÁN\Picture5.png"/>
          <p:cNvPicPr/>
          <p:nvPr/>
        </p:nvPicPr>
        <p:blipFill>
          <a:blip r:embed="rId4"/>
          <a:srcRect l="52357" t="79505" r="36708" b="3779"/>
          <a:stretch/>
        </p:blipFill>
        <p:spPr>
          <a:xfrm>
            <a:off x="7859640" y="2960640"/>
            <a:ext cx="1000080" cy="928800"/>
          </a:xfrm>
          <a:prstGeom prst="rect">
            <a:avLst/>
          </a:prstGeom>
          <a:ln w="0">
            <a:noFill/>
          </a:ln>
        </p:spPr>
      </p:pic>
      <p:pic>
        <p:nvPicPr>
          <p:cNvPr id="1073" name="Picture 2" descr="D:\GIÁO ÁN 1 2020-2021\HÌNH SOẠN GIÁO ÁN\Picture5.png"/>
          <p:cNvPicPr/>
          <p:nvPr/>
        </p:nvPicPr>
        <p:blipFill>
          <a:blip r:embed="rId4"/>
          <a:srcRect l="52357" t="79505" r="36708" b="3779"/>
          <a:stretch/>
        </p:blipFill>
        <p:spPr>
          <a:xfrm>
            <a:off x="7053240" y="5861160"/>
            <a:ext cx="1000080" cy="928440"/>
          </a:xfrm>
          <a:prstGeom prst="rect">
            <a:avLst/>
          </a:prstGeom>
          <a:ln w="0">
            <a:noFill/>
          </a:ln>
        </p:spPr>
      </p:pic>
      <p:pic>
        <p:nvPicPr>
          <p:cNvPr id="1074" name="Picture 2" descr="D:\GIÁO ÁN 1 2020-2021\HÌNH SOẠN GIÁO ÁN\Picture5.png"/>
          <p:cNvPicPr/>
          <p:nvPr/>
        </p:nvPicPr>
        <p:blipFill>
          <a:blip r:embed="rId4"/>
          <a:srcRect l="52357" t="79505" r="36708" b="3779"/>
          <a:stretch/>
        </p:blipFill>
        <p:spPr>
          <a:xfrm>
            <a:off x="7886640" y="5823000"/>
            <a:ext cx="1000080" cy="928800"/>
          </a:xfrm>
          <a:prstGeom prst="rect">
            <a:avLst/>
          </a:prstGeom>
          <a:ln w="0">
            <a:noFill/>
          </a:ln>
        </p:spPr>
      </p:pic>
      <p:pic>
        <p:nvPicPr>
          <p:cNvPr id="21" name="BEAT HÁT CÙNG ĐÔ RÊ MI PHA S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9034" y="2847840"/>
            <a:ext cx="609600" cy="609600"/>
          </a:xfrm>
          <a:prstGeom prst="rect">
            <a:avLst/>
          </a:prstGeom>
        </p:spPr>
      </p:pic>
      <p:sp>
        <p:nvSpPr>
          <p:cNvPr id="2" name="TextBox 1">
            <a:extLst>
              <a:ext uri="{FF2B5EF4-FFF2-40B4-BE49-F238E27FC236}">
                <a16:creationId xmlns:a16="http://schemas.microsoft.com/office/drawing/2014/main" id="{4AB29191-A39D-EAAB-0024-05CC92635CEA}"/>
              </a:ext>
            </a:extLst>
          </p:cNvPr>
          <p:cNvSpPr txBox="1"/>
          <p:nvPr/>
        </p:nvSpPr>
        <p:spPr>
          <a:xfrm>
            <a:off x="1371600" y="143753"/>
            <a:ext cx="6858000" cy="738664"/>
          </a:xfrm>
          <a:prstGeom prst="rect">
            <a:avLst/>
          </a:prstGeom>
          <a:noFill/>
        </p:spPr>
        <p:txBody>
          <a:bodyPr wrap="square" rtlCol="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a:solidFill>
                  <a:srgbClr val="0000FF"/>
                </a:solidFill>
                <a:latin typeface="Times New Roman" panose="02020603050405020304" pitchFamily="18" charset="0"/>
                <a:ea typeface="Times New Roman"/>
                <a:cs typeface="Times New Roman" panose="02020603050405020304" pitchFamily="18" charset="0"/>
              </a:rPr>
              <a:t>ĐỌC NHẠC KẾT HỢP VẬN ĐỘNG CƠ THỂ</a:t>
            </a:r>
            <a:endParaRPr lang="en-US" sz="2400" spc="-1" dirty="0">
              <a:solidFill>
                <a:srgbClr val="000000"/>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72"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 name="Picture 11" descr="14"/>
          <p:cNvPicPr/>
          <p:nvPr/>
        </p:nvPicPr>
        <p:blipFill>
          <a:blip r:embed="rId2"/>
          <a:srcRect l="11783" t="3337" r="31020" b="8888"/>
          <a:stretch/>
        </p:blipFill>
        <p:spPr>
          <a:xfrm>
            <a:off x="0" y="0"/>
            <a:ext cx="12192000" cy="6858000"/>
          </a:xfrm>
          <a:prstGeom prst="rect">
            <a:avLst/>
          </a:prstGeom>
          <a:ln w="0">
            <a:noFill/>
          </a:ln>
        </p:spPr>
      </p:pic>
      <p:sp>
        <p:nvSpPr>
          <p:cNvPr id="1080" name="Text Box 9"/>
          <p:cNvSpPr/>
          <p:nvPr/>
        </p:nvSpPr>
        <p:spPr>
          <a:xfrm>
            <a:off x="609600" y="44280"/>
            <a:ext cx="5275440" cy="846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spcBef>
                <a:spcPts val="29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pc="-1">
                <a:solidFill>
                  <a:srgbClr val="FFFF00"/>
                </a:solidFill>
                <a:latin typeface="Cambria"/>
                <a:ea typeface="Times New Roman"/>
              </a:rPr>
              <a:t>Nghe nhạc</a:t>
            </a:r>
            <a:endParaRPr lang="en-US" sz="4800" spc="-1">
              <a:solidFill>
                <a:srgbClr val="000000"/>
              </a:solidFill>
              <a:latin typeface="Times New Roman"/>
            </a:endParaRPr>
          </a:p>
        </p:txBody>
      </p:sp>
      <p:sp>
        <p:nvSpPr>
          <p:cNvPr id="1081" name="Text Box 10"/>
          <p:cNvSpPr/>
          <p:nvPr/>
        </p:nvSpPr>
        <p:spPr>
          <a:xfrm>
            <a:off x="2135280" y="1103400"/>
            <a:ext cx="8278560" cy="7851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14120" tIns="57240" rIns="114120" bIns="57240">
            <a:spAutoFit/>
          </a:bodyPr>
          <a:lstStyle/>
          <a:p>
            <a:pPr algn="ctr">
              <a:spcBef>
                <a:spcPts val="2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pc="-1">
                <a:solidFill>
                  <a:srgbClr val="FF0000"/>
                </a:solidFill>
                <a:latin typeface="Cambria"/>
              </a:rPr>
              <a:t>CON CHIM VÀNH KHUYÊN</a:t>
            </a:r>
            <a:endParaRPr lang="en-US" sz="4400" spc="-1">
              <a:solidFill>
                <a:srgbClr val="000000"/>
              </a:solidFill>
              <a:latin typeface="Times New Roman"/>
            </a:endParaRPr>
          </a:p>
        </p:txBody>
      </p:sp>
      <p:pic>
        <p:nvPicPr>
          <p:cNvPr id="1082" name="Picture 6" descr="D:\GIÁO ÁN 1 2020-2021\HÌNH SOẠN GIÁO ÁN\Nghe nhạc\CON CHIM VÀNH KHUYÊN\Nghe nhạc Con chim vành khuyên - Copy.jpg"/>
          <p:cNvPicPr/>
          <p:nvPr/>
        </p:nvPicPr>
        <p:blipFill>
          <a:blip r:embed="rId3"/>
          <a:stretch/>
        </p:blipFill>
        <p:spPr>
          <a:xfrm>
            <a:off x="2350920" y="1895400"/>
            <a:ext cx="7490160" cy="361008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533400" y="1524000"/>
            <a:ext cx="5867400" cy="4810780"/>
          </a:xfrm>
          <a:solidFill>
            <a:srgbClr val="92D050"/>
          </a:solidFill>
        </p:spPr>
        <p:txBody>
          <a:bodyPr/>
          <a:lstStyle/>
          <a:p>
            <a:r>
              <a:rPr lang="vi-VN" sz="2200" b="1" dirty="0"/>
              <a:t>Hoàng Vân</a:t>
            </a:r>
            <a:r>
              <a:rPr lang="vi-VN" sz="2200" dirty="0"/>
              <a:t> (tên khai sinh: </a:t>
            </a:r>
            <a:r>
              <a:rPr lang="vi-VN" sz="2200" b="1" dirty="0"/>
              <a:t>Lê Văn   Ngọ</a:t>
            </a:r>
            <a:r>
              <a:rPr lang="vi-VN" sz="2200" dirty="0"/>
              <a:t>, </a:t>
            </a:r>
            <a:r>
              <a:rPr lang="vi-VN" sz="2200" dirty="0">
                <a:hlinkClick r:id="rId2" tooltip="24 tháng 7"/>
              </a:rPr>
              <a:t>24/7</a:t>
            </a:r>
            <a:r>
              <a:rPr lang="vi-VN" sz="2200" dirty="0"/>
              <a:t>/</a:t>
            </a:r>
            <a:r>
              <a:rPr lang="vi-VN" sz="2200" dirty="0">
                <a:hlinkClick r:id="rId3" tooltip="1930"/>
              </a:rPr>
              <a:t>1930</a:t>
            </a:r>
            <a:r>
              <a:rPr lang="vi-VN" sz="2200" dirty="0"/>
              <a:t>-</a:t>
            </a:r>
            <a:r>
              <a:rPr lang="vi-VN" sz="2200" dirty="0">
                <a:hlinkClick r:id="rId4" tooltip="4 tháng 2"/>
              </a:rPr>
              <a:t>4/2</a:t>
            </a:r>
            <a:r>
              <a:rPr lang="vi-VN" sz="2200" dirty="0"/>
              <a:t>/</a:t>
            </a:r>
            <a:r>
              <a:rPr lang="vi-VN" sz="2200" dirty="0">
                <a:hlinkClick r:id="rId5" tooltip="2018"/>
              </a:rPr>
              <a:t>2018</a:t>
            </a:r>
            <a:r>
              <a:rPr lang="vi-VN" sz="2200" baseline="30000" dirty="0"/>
              <a:t>[</a:t>
            </a:r>
            <a:r>
              <a:rPr lang="vi-VN" sz="2200" dirty="0"/>
              <a:t>) là một </a:t>
            </a:r>
            <a:r>
              <a:rPr lang="vi-VN" sz="2200" dirty="0">
                <a:hlinkClick r:id="rId6" tooltip="Nhạc sĩ"/>
              </a:rPr>
              <a:t>nhạc sĩ</a:t>
            </a:r>
            <a:r>
              <a:rPr lang="vi-VN" sz="2200" dirty="0"/>
              <a:t> hàng đầu của nền âm nhạc chuyên nghiệp </a:t>
            </a:r>
            <a:r>
              <a:rPr lang="vi-VN" sz="2200" dirty="0">
                <a:hlinkClick r:id="rId7" tooltip="Việt Nam"/>
              </a:rPr>
              <a:t>Việt Nam</a:t>
            </a:r>
            <a:r>
              <a:rPr lang="vi-VN" sz="2200" dirty="0"/>
              <a:t>, ông có một sự nghiệp sáng tác phong phú với thành công trên rất nhiều thể loại. Là người có nhiều sáng tác nhất về các ngành nghề kinh tế và sáng tác về các địa phương trở thành bài truyền thống, ông nổi tiếng với rộng rãi quần chúng với hàng loạt ca khúc như "</a:t>
            </a:r>
            <a:r>
              <a:rPr lang="vi-VN" sz="2200" i="1" dirty="0"/>
              <a:t>Bài ca xây dựng", "</a:t>
            </a:r>
            <a:r>
              <a:rPr lang="vi-VN" sz="2200" i="1" dirty="0">
                <a:hlinkClick r:id="rId8" tooltip="Hò kéo pháo"/>
              </a:rPr>
              <a:t>Hò kéo pháo</a:t>
            </a:r>
            <a:r>
              <a:rPr lang="vi-VN" sz="2200" i="1" dirty="0"/>
              <a:t>", "Người chiến sĩ ấy", "</a:t>
            </a:r>
            <a:r>
              <a:rPr lang="vi-VN" sz="2200" i="1" dirty="0">
                <a:hlinkClick r:id="rId9" tooltip="Quảng Bình quê ta ơi"/>
              </a:rPr>
              <a:t>Quảng Bình quê ta ơi</a:t>
            </a:r>
            <a:r>
              <a:rPr lang="vi-VN" sz="2200" i="1" dirty="0"/>
              <a:t>", "</a:t>
            </a:r>
            <a:r>
              <a:rPr lang="vi-VN" sz="2200" i="1" dirty="0">
                <a:hlinkClick r:id="rId10" tooltip="Tôi là người thợ lò"/>
              </a:rPr>
              <a:t>Tôi là người thợ lò</a:t>
            </a:r>
            <a:r>
              <a:rPr lang="vi-VN" sz="2200" i="1" dirty="0"/>
              <a:t>",..</a:t>
            </a:r>
            <a:endParaRPr lang="en-US" sz="2200" dirty="0"/>
          </a:p>
        </p:txBody>
      </p:sp>
      <p:sp>
        <p:nvSpPr>
          <p:cNvPr id="4" name="TextBox 3"/>
          <p:cNvSpPr txBox="1"/>
          <p:nvPr/>
        </p:nvSpPr>
        <p:spPr>
          <a:xfrm>
            <a:off x="2933700" y="457200"/>
            <a:ext cx="6324600" cy="523220"/>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TÌM HIỂU</a:t>
            </a:r>
            <a:r>
              <a:rPr lang="vi-VN" sz="2800" b="1"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NHẠC SĨ HOÀNG VÂN</a:t>
            </a:r>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1524000"/>
            <a:ext cx="5029199" cy="481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89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381000"/>
            <a:ext cx="54864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solidFill>
                  <a:prstClr val="black"/>
                </a:solidFill>
                <a:latin typeface="Times New Roman" pitchFamily="18" charset="0"/>
                <a:cs typeface="Times New Roman" pitchFamily="18" charset="0"/>
              </a:rPr>
              <a:t>       </a:t>
            </a:r>
            <a:r>
              <a:rPr lang="en-US" sz="3000" b="1" dirty="0">
                <a:solidFill>
                  <a:prstClr val="black"/>
                </a:solidFill>
                <a:latin typeface="Times New Roman" pitchFamily="18" charset="0"/>
                <a:cs typeface="Times New Roman" pitchFamily="18" charset="0"/>
              </a:rPr>
              <a:t>TÌM HIỂU VỀ BÀI HÁT</a:t>
            </a:r>
          </a:p>
        </p:txBody>
      </p:sp>
      <p:sp>
        <p:nvSpPr>
          <p:cNvPr id="4" name="TextBox 3"/>
          <p:cNvSpPr txBox="1"/>
          <p:nvPr/>
        </p:nvSpPr>
        <p:spPr>
          <a:xfrm>
            <a:off x="533400" y="1219200"/>
            <a:ext cx="11125200" cy="1815882"/>
          </a:xfrm>
          <a:prstGeom prst="rect">
            <a:avLst/>
          </a:prstGeom>
          <a:solidFill>
            <a:srgbClr val="00B0F0"/>
          </a:solidFill>
          <a:ln>
            <a:solidFill>
              <a:srgbClr val="00B050"/>
            </a:solidFill>
          </a:ln>
        </p:spPr>
        <p:txBody>
          <a:bodyPr wrap="square" rtlCol="0">
            <a:spAutoFit/>
          </a:bodyPr>
          <a:lstStyle/>
          <a:p>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gồm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1 </a:t>
            </a:r>
            <a:r>
              <a:rPr lang="en-US" sz="2800" dirty="0" err="1">
                <a:solidFill>
                  <a:prstClr val="black"/>
                </a:solidFill>
                <a:latin typeface="Times New Roman" pitchFamily="18" charset="0"/>
                <a:cs typeface="Times New Roman" pitchFamily="18" charset="0"/>
              </a:rPr>
              <a:t>lời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11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vui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dỏm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khen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ngợi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lễ</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gàng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nghe</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chúng</a:t>
            </a:r>
            <a:r>
              <a:rPr lang="en-US" sz="2800" dirty="0">
                <a:solidFill>
                  <a:prstClr val="black"/>
                </a:solidFill>
                <a:latin typeface="Times New Roman" pitchFamily="18" charset="0"/>
                <a:cs typeface="Times New Roman" pitchFamily="18" charset="0"/>
              </a:rPr>
              <a:t> ta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nghe</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đầu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hát</a:t>
            </a:r>
            <a:r>
              <a:rPr lang="en-US" sz="2800" dirty="0">
                <a:solidFill>
                  <a:prstClr val="black"/>
                </a:solidFill>
                <a:latin typeface="Times New Roman" pitchFamily="18" charset="0"/>
                <a:cs typeface="Times New Roman" pitchFamily="18" charset="0"/>
              </a:rPr>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00400"/>
            <a:ext cx="9829800" cy="351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90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7" name="Picture 11" descr="14"/>
          <p:cNvPicPr/>
          <p:nvPr/>
        </p:nvPicPr>
        <p:blipFill>
          <a:blip r:embed="rId4"/>
          <a:srcRect l="11783" t="3337" r="31020" b="8888"/>
          <a:stretch/>
        </p:blipFill>
        <p:spPr>
          <a:xfrm>
            <a:off x="0" y="0"/>
            <a:ext cx="12192000" cy="6858000"/>
          </a:xfrm>
          <a:prstGeom prst="rect">
            <a:avLst/>
          </a:prstGeom>
          <a:ln w="0">
            <a:noFill/>
          </a:ln>
        </p:spPr>
      </p:pic>
      <p:sp>
        <p:nvSpPr>
          <p:cNvPr id="1092" name="Text Box 9"/>
          <p:cNvSpPr/>
          <p:nvPr/>
        </p:nvSpPr>
        <p:spPr>
          <a:xfrm>
            <a:off x="1676400" y="381000"/>
            <a:ext cx="3205320" cy="57726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114120" tIns="57240" rIns="114120" bIns="57240">
            <a:spAutoFit/>
          </a:bodyPr>
          <a:lstStyle/>
          <a:p>
            <a:pPr>
              <a:spcBef>
                <a:spcPts val="1874"/>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pc="-1" dirty="0">
                <a:solidFill>
                  <a:srgbClr val="FFFF00"/>
                </a:solidFill>
                <a:latin typeface="Cambria"/>
                <a:ea typeface="Times New Roman"/>
              </a:rPr>
              <a:t>NGHE NHẠC</a:t>
            </a:r>
            <a:endParaRPr lang="en-US" sz="3000" spc="-1" dirty="0">
              <a:solidFill>
                <a:srgbClr val="000000"/>
              </a:solidFill>
              <a:latin typeface="Times New Roman"/>
            </a:endParaRPr>
          </a:p>
        </p:txBody>
      </p:sp>
      <p:pic>
        <p:nvPicPr>
          <p:cNvPr id="1093" name="Picture 9" descr="D:\GIÁO ÁN 1 2020-2021\HÌNH SOẠN GIÁO ÁN\Nghe nhạc\CON CHIM VÀNH KHUYÊN\Nghe nhạc Con chim vành khuyên - Copy (2).jpg"/>
          <p:cNvPicPr/>
          <p:nvPr/>
        </p:nvPicPr>
        <p:blipFill>
          <a:blip r:embed="rId5">
            <a:biLevel thresh="50000"/>
          </a:blip>
          <a:stretch/>
        </p:blipFill>
        <p:spPr>
          <a:xfrm>
            <a:off x="685800" y="1052640"/>
            <a:ext cx="7158000" cy="4529160"/>
          </a:xfrm>
          <a:prstGeom prst="rect">
            <a:avLst/>
          </a:prstGeom>
          <a:ln w="0">
            <a:noFill/>
          </a:ln>
        </p:spPr>
      </p:pic>
      <p:pic>
        <p:nvPicPr>
          <p:cNvPr id="1094" name="Picture 10" descr="D:\GIÁO ÁN 1 2020-2021\HÌNH SOẠN GIÁO ÁN\Nghe nhạc\CON CHIM VÀNH KHUYÊN\Nghe nhạc Con chim vành khuyên - Copy - Copy (2).jpg"/>
          <p:cNvPicPr/>
          <p:nvPr/>
        </p:nvPicPr>
        <p:blipFill>
          <a:blip r:embed="rId6"/>
          <a:stretch/>
        </p:blipFill>
        <p:spPr>
          <a:xfrm>
            <a:off x="7467600" y="1052640"/>
            <a:ext cx="3741840" cy="2071560"/>
          </a:xfrm>
          <a:prstGeom prst="rect">
            <a:avLst/>
          </a:prstGeom>
          <a:ln w="0">
            <a:noFill/>
          </a:ln>
        </p:spPr>
      </p:pic>
      <p:pic>
        <p:nvPicPr>
          <p:cNvPr id="1095" name="Picture 11" descr="D:\GIÁO ÁN 1 2020-2021\HÌNH SOẠN GIÁO ÁN\Nghe nhạc\CON CHIM VÀNH KHUYÊN\Nghe nhạc Con chim vành khuyên - Copy - Copy.jpg"/>
          <p:cNvPicPr/>
          <p:nvPr/>
        </p:nvPicPr>
        <p:blipFill>
          <a:blip r:embed="rId7"/>
          <a:stretch/>
        </p:blipFill>
        <p:spPr>
          <a:xfrm>
            <a:off x="1089120" y="4091040"/>
            <a:ext cx="2673360" cy="1511280"/>
          </a:xfrm>
          <a:prstGeom prst="rect">
            <a:avLst/>
          </a:prstGeom>
          <a:ln w="0">
            <a:noFill/>
          </a:ln>
        </p:spPr>
      </p:pic>
      <p:sp>
        <p:nvSpPr>
          <p:cNvPr id="1096" name="Oval Callout 1"/>
          <p:cNvSpPr/>
          <p:nvPr/>
        </p:nvSpPr>
        <p:spPr>
          <a:xfrm>
            <a:off x="7391400" y="2961001"/>
            <a:ext cx="3392520" cy="1800000"/>
          </a:xfrm>
          <a:prstGeom prst="wedgeEllipseCallout">
            <a:avLst>
              <a:gd name="adj1" fmla="val -32407"/>
              <a:gd name="adj2" fmla="val 63925"/>
            </a:avLst>
          </a:prstGeom>
          <a:solidFill>
            <a:srgbClr val="FFFFCC"/>
          </a:solidFill>
          <a:ln w="12600">
            <a:solidFill>
              <a:srgbClr val="FF0000"/>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pc="-1" dirty="0" err="1">
                <a:solidFill>
                  <a:srgbClr val="FF0000"/>
                </a:solidFill>
                <a:latin typeface="Cambria"/>
              </a:rPr>
              <a:t>Cảm</a:t>
            </a:r>
            <a:r>
              <a:rPr lang="en-US" sz="2800" spc="-1" dirty="0">
                <a:solidFill>
                  <a:srgbClr val="FF0000"/>
                </a:solidFill>
                <a:latin typeface="Cambria"/>
              </a:rPr>
              <a:t> </a:t>
            </a:r>
            <a:r>
              <a:rPr lang="en-US" sz="2800" spc="-1" dirty="0" err="1">
                <a:solidFill>
                  <a:srgbClr val="FF0000"/>
                </a:solidFill>
                <a:latin typeface="Cambria"/>
              </a:rPr>
              <a:t>nhận</a:t>
            </a:r>
            <a:r>
              <a:rPr lang="en-US" sz="2800" spc="-1" dirty="0">
                <a:solidFill>
                  <a:srgbClr val="FF0000"/>
                </a:solidFill>
                <a:latin typeface="Cambria"/>
              </a:rPr>
              <a:t> </a:t>
            </a:r>
            <a:r>
              <a:rPr lang="en-US" sz="2800" spc="-1" dirty="0" err="1">
                <a:solidFill>
                  <a:srgbClr val="FF0000"/>
                </a:solidFill>
                <a:latin typeface="Cambria"/>
              </a:rPr>
              <a:t>giai</a:t>
            </a:r>
            <a:r>
              <a:rPr lang="en-US" sz="2800" spc="-1" dirty="0">
                <a:solidFill>
                  <a:srgbClr val="FF0000"/>
                </a:solidFill>
                <a:latin typeface="Cambria"/>
              </a:rPr>
              <a:t> </a:t>
            </a:r>
            <a:r>
              <a:rPr lang="en-US" sz="2800" spc="-1" dirty="0" err="1">
                <a:solidFill>
                  <a:srgbClr val="FF0000"/>
                </a:solidFill>
                <a:latin typeface="Cambria"/>
              </a:rPr>
              <a:t>điệu</a:t>
            </a:r>
            <a:r>
              <a:rPr lang="en-US" sz="2800" spc="-1" dirty="0">
                <a:solidFill>
                  <a:srgbClr val="FF0000"/>
                </a:solidFill>
                <a:latin typeface="Cambria"/>
              </a:rPr>
              <a:t> </a:t>
            </a:r>
            <a:r>
              <a:rPr lang="en-US" sz="2800" spc="-1" dirty="0" err="1">
                <a:solidFill>
                  <a:srgbClr val="FF0000"/>
                </a:solidFill>
                <a:latin typeface="Cambria"/>
              </a:rPr>
              <a:t>của</a:t>
            </a:r>
            <a:r>
              <a:rPr lang="en-US" sz="2800" spc="-1" dirty="0">
                <a:solidFill>
                  <a:srgbClr val="FF0000"/>
                </a:solidFill>
                <a:latin typeface="Cambria"/>
              </a:rPr>
              <a:t> </a:t>
            </a:r>
            <a:r>
              <a:rPr lang="en-US" sz="2800" spc="-1" dirty="0" err="1">
                <a:solidFill>
                  <a:srgbClr val="FF0000"/>
                </a:solidFill>
                <a:latin typeface="Cambria"/>
              </a:rPr>
              <a:t>bài</a:t>
            </a:r>
            <a:r>
              <a:rPr lang="en-US" sz="2800" spc="-1" dirty="0">
                <a:solidFill>
                  <a:srgbClr val="FF0000"/>
                </a:solidFill>
                <a:latin typeface="Cambria"/>
              </a:rPr>
              <a:t> </a:t>
            </a:r>
            <a:r>
              <a:rPr lang="en-US" sz="2800" spc="-1" dirty="0" err="1">
                <a:solidFill>
                  <a:srgbClr val="FF0000"/>
                </a:solidFill>
                <a:latin typeface="Cambria"/>
              </a:rPr>
              <a:t>hát</a:t>
            </a:r>
            <a:endParaRPr lang="en-US" sz="2800" spc="-1" dirty="0">
              <a:solidFill>
                <a:srgbClr val="000000"/>
              </a:solidFill>
              <a:latin typeface="Times New Roman"/>
            </a:endParaRPr>
          </a:p>
        </p:txBody>
      </p:sp>
      <p:pic>
        <p:nvPicPr>
          <p:cNvPr id="2" name="CON CHIM VÀNH KHUYÊ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6840" y="30124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7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7150</TotalTime>
  <Words>310</Words>
  <Application>Microsoft Office PowerPoint</Application>
  <PresentationFormat>Widescreen</PresentationFormat>
  <Paragraphs>24</Paragraphs>
  <Slides>9</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Cambria</vt:lpstr>
      <vt:lpstr>Constantia</vt:lpstr>
      <vt:lpstr>DejaVu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Minh Hien</dc:creator>
  <dc:description/>
  <cp:lastModifiedBy>Windows User</cp:lastModifiedBy>
  <cp:revision>624</cp:revision>
  <dcterms:created xsi:type="dcterms:W3CDTF">2010-04-30T20:19:48Z</dcterms:created>
  <dcterms:modified xsi:type="dcterms:W3CDTF">2025-04-10T09:52:05Z</dcterms:modified>
  <dc:language>en-US</dc:language>
</cp:coreProperties>
</file>