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sldIdLst>
    <p:sldId id="256" r:id="rId5"/>
    <p:sldId id="281" r:id="rId6"/>
    <p:sldId id="292" r:id="rId7"/>
    <p:sldId id="293" r:id="rId8"/>
    <p:sldId id="294" r:id="rId9"/>
    <p:sldId id="295" r:id="rId10"/>
    <p:sldId id="297" r:id="rId11"/>
    <p:sldId id="298" r:id="rId12"/>
    <p:sldId id="290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5" d="100"/>
          <a:sy n="55" d="100"/>
        </p:scale>
        <p:origin x="67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06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18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64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70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34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3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00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33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27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60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27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4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74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32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57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06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23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69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1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7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.mp3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80"/>
            <a:ext cx="12144671" cy="551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576"/>
            <a:ext cx="12144670" cy="13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432" y="1167545"/>
            <a:ext cx="5886407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Chào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mừng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quý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thầy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cô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tiết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âm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nhạc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5877272"/>
            <a:ext cx="826192" cy="82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62" y="479715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9976" y="488922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708921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19" y="31"/>
            <a:ext cx="826192" cy="8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37851" y="984577"/>
            <a:ext cx="1905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</a:rPr>
              <a:t>Tiết </a:t>
            </a:r>
            <a:r>
              <a:rPr lang="en-US" sz="4400" b="1">
                <a:solidFill>
                  <a:srgbClr val="FF0000"/>
                </a:solidFill>
              </a:rPr>
              <a:t>26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2375" y="1916833"/>
            <a:ext cx="5976664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LUYỆN TẬP VÀ BIỂU DIỄN BÀI HÁT </a:t>
            </a:r>
            <a:r>
              <a:rPr lang="en-US" sz="2400" b="1" i="1">
                <a:solidFill>
                  <a:srgbClr val="FF0000"/>
                </a:solidFill>
                <a:latin typeface="Times New Roman"/>
                <a:ea typeface="Arial"/>
              </a:rPr>
              <a:t>MẸ ƠI CÓ BIẾT</a:t>
            </a:r>
            <a:endParaRPr lang="en-US" sz="2400"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11" y="-99392"/>
            <a:ext cx="826192" cy="826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5598" y="5911638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9392" y="2204865"/>
            <a:ext cx="6720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/>
              <a:t>Ôn hát với các hình thức: Đồng ca, tốp ca, song ca, đơn ca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3681" y="699355"/>
            <a:ext cx="619240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5598" y="5911638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4360" y="836712"/>
            <a:ext cx="8438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  <a:ea typeface="Calibri"/>
              </a:rPr>
              <a:t>Chia </a:t>
            </a:r>
            <a:r>
              <a:rPr lang="en-US" dirty="0" err="1">
                <a:latin typeface="Times New Roman"/>
                <a:ea typeface="Calibri"/>
              </a:rPr>
              <a:t>nhóm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yêu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cầu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các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nhóm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thảo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luận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và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lựa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chọn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hình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thức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biểu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diễn</a:t>
            </a:r>
            <a:r>
              <a:rPr lang="en-US" dirty="0">
                <a:latin typeface="Times New Roman"/>
                <a:ea typeface="Calibri"/>
              </a:rPr>
              <a:t>, </a:t>
            </a:r>
            <a:r>
              <a:rPr lang="en-US" dirty="0" err="1">
                <a:latin typeface="Times New Roman"/>
                <a:ea typeface="Calibri"/>
              </a:rPr>
              <a:t>tự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luyện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tập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với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nhau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khoảng</a:t>
            </a:r>
            <a:r>
              <a:rPr lang="en-US" dirty="0">
                <a:latin typeface="Times New Roman"/>
                <a:ea typeface="Calibri"/>
              </a:rPr>
              <a:t> 5 </a:t>
            </a:r>
            <a:r>
              <a:rPr lang="en-US" dirty="0" err="1">
                <a:latin typeface="Times New Roman"/>
                <a:ea typeface="Calibri"/>
              </a:rPr>
              <a:t>phút</a:t>
            </a:r>
            <a:r>
              <a:rPr lang="en-US" dirty="0">
                <a:latin typeface="Times New Roman"/>
                <a:ea typeface="Calibri"/>
              </a:rPr>
              <a:t>, </a:t>
            </a:r>
            <a:r>
              <a:rPr lang="en-US" dirty="0" err="1">
                <a:latin typeface="Times New Roman"/>
                <a:ea typeface="Calibri"/>
              </a:rPr>
              <a:t>với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các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yêu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cầu</a:t>
            </a:r>
            <a:r>
              <a:rPr lang="en-US" dirty="0">
                <a:latin typeface="Times New Roman"/>
                <a:ea typeface="Calibri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i="1" dirty="0" err="1">
                <a:latin typeface="Times New Roman"/>
                <a:ea typeface="Calibri"/>
              </a:rPr>
              <a:t>Nhóm</a:t>
            </a:r>
            <a:r>
              <a:rPr lang="en-US" i="1" dirty="0">
                <a:latin typeface="Times New Roman"/>
                <a:ea typeface="Calibri"/>
              </a:rPr>
              <a:t> 1: </a:t>
            </a:r>
            <a:r>
              <a:rPr lang="en-US" i="1" dirty="0" err="1">
                <a:latin typeface="Times New Roman"/>
                <a:ea typeface="Calibri"/>
              </a:rPr>
              <a:t>Hát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kết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hợp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với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vỗ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tay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theo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nhịp</a:t>
            </a:r>
            <a:r>
              <a:rPr lang="en-US" i="1" dirty="0">
                <a:latin typeface="Times New Roman"/>
                <a:ea typeface="Calibri"/>
              </a:rPr>
              <a:t>.</a:t>
            </a:r>
            <a:endParaRPr lang="en-US" dirty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i="1" dirty="0" err="1">
                <a:latin typeface="Times New Roman"/>
                <a:ea typeface="Calibri"/>
              </a:rPr>
              <a:t>Nhóm</a:t>
            </a:r>
            <a:r>
              <a:rPr lang="en-US" i="1" dirty="0">
                <a:latin typeface="Times New Roman"/>
                <a:ea typeface="Calibri"/>
              </a:rPr>
              <a:t> 2: </a:t>
            </a:r>
            <a:r>
              <a:rPr lang="en-US" i="1" dirty="0" err="1">
                <a:latin typeface="Times New Roman"/>
                <a:ea typeface="Calibri"/>
              </a:rPr>
              <a:t>Hát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kết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hợp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vỗ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tay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theo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phách</a:t>
            </a:r>
            <a:r>
              <a:rPr lang="en-US" i="1" dirty="0">
                <a:latin typeface="Times New Roman"/>
                <a:ea typeface="Calibri"/>
              </a:rPr>
              <a:t>.</a:t>
            </a:r>
            <a:endParaRPr lang="en-US" dirty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i="1" dirty="0" err="1">
                <a:latin typeface="Times New Roman"/>
                <a:ea typeface="Calibri"/>
              </a:rPr>
              <a:t>Nhóm</a:t>
            </a:r>
            <a:r>
              <a:rPr lang="en-US" i="1" dirty="0">
                <a:latin typeface="Times New Roman"/>
                <a:ea typeface="Calibri"/>
              </a:rPr>
              <a:t> 3: </a:t>
            </a:r>
            <a:r>
              <a:rPr lang="en-US" i="1" dirty="0" err="1">
                <a:latin typeface="Times New Roman"/>
                <a:ea typeface="Calibri"/>
              </a:rPr>
              <a:t>Hát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kết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hợp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bước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chân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nhún</a:t>
            </a:r>
            <a:r>
              <a:rPr lang="en-US" i="1" dirty="0">
                <a:latin typeface="Times New Roman"/>
                <a:ea typeface="Calibri"/>
              </a:rPr>
              <a:t> sang </a:t>
            </a:r>
            <a:r>
              <a:rPr lang="en-US" i="1" dirty="0" err="1">
                <a:latin typeface="Times New Roman"/>
                <a:ea typeface="Calibri"/>
              </a:rPr>
              <a:t>trái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và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phải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theo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nhịp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kết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hợp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động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tác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phụ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hoạ</a:t>
            </a:r>
            <a:r>
              <a:rPr lang="en-US" dirty="0"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i="1" dirty="0" err="1">
                <a:latin typeface="Times New Roman"/>
                <a:ea typeface="Calibri"/>
              </a:rPr>
              <a:t>Nhóm</a:t>
            </a:r>
            <a:r>
              <a:rPr lang="en-US" i="1" dirty="0">
                <a:latin typeface="Times New Roman"/>
                <a:ea typeface="Calibri"/>
              </a:rPr>
              <a:t> 4: </a:t>
            </a:r>
            <a:r>
              <a:rPr lang="en-US" i="1" dirty="0" err="1">
                <a:latin typeface="Times New Roman"/>
                <a:ea typeface="Calibri"/>
              </a:rPr>
              <a:t>Sử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dụng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nhạc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cụ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đã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học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hát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kết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hợp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lắc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theo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nhịp</a:t>
            </a:r>
            <a:r>
              <a:rPr lang="en-US" i="1" dirty="0">
                <a:latin typeface="Times New Roman"/>
                <a:ea typeface="Calibri"/>
              </a:rPr>
              <a:t> (GV </a:t>
            </a:r>
            <a:r>
              <a:rPr lang="en-US" i="1" dirty="0" err="1">
                <a:latin typeface="Times New Roman"/>
                <a:ea typeface="Calibri"/>
              </a:rPr>
              <a:t>bật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nhạc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vi-VN" i="1" dirty="0">
                <a:latin typeface="Times New Roman"/>
                <a:ea typeface="Calibri"/>
              </a:rPr>
              <a:t>lần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vi-VN" i="1" dirty="0">
                <a:latin typeface="Times New Roman"/>
                <a:ea typeface="Calibri"/>
              </a:rPr>
              <a:t>lượt </a:t>
            </a:r>
            <a:r>
              <a:rPr lang="en-US" i="1" dirty="0" err="1">
                <a:latin typeface="Times New Roman"/>
                <a:ea typeface="Calibri"/>
              </a:rPr>
              <a:t>cho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các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nhóm</a:t>
            </a:r>
            <a:r>
              <a:rPr lang="en-US" i="1" dirty="0">
                <a:latin typeface="Times New Roman"/>
                <a:ea typeface="Calibri"/>
              </a:rPr>
              <a:t>). </a:t>
            </a:r>
            <a:endParaRPr lang="en-US" dirty="0"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0704" y="223683"/>
            <a:ext cx="74238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Ôn gõ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phách  bằng nhạc cụ Ma ra cát 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14" y="271051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07568" y="5301208"/>
            <a:ext cx="609600" cy="609600"/>
          </a:xfrm>
          <a:prstGeom prst="rect">
            <a:avLst/>
          </a:prstGeom>
        </p:spPr>
      </p:pic>
      <p:pic>
        <p:nvPicPr>
          <p:cNvPr id="6" name="ME OI CO BIET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11624" y="67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3672" y="419045"/>
            <a:ext cx="8424936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Ôn Hát </a:t>
            </a:r>
            <a:r>
              <a:rPr lang="en-US" sz="2000" err="1">
                <a:solidFill>
                  <a:srgbClr val="FF0000"/>
                </a:solidFill>
              </a:rPr>
              <a:t>gõ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nhịp chia đôi bằng nhạc cụ thanh phách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57768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20" y="149032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/>
                <a:ea typeface="Calibri"/>
              </a:rPr>
              <a:t>– </a:t>
            </a:r>
            <a:r>
              <a:rPr lang="en-US" sz="3600" dirty="0" err="1">
                <a:latin typeface="Times New Roman"/>
                <a:ea typeface="Calibri"/>
              </a:rPr>
              <a:t>Cử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một</a:t>
            </a:r>
            <a:r>
              <a:rPr lang="en-US" sz="3600" dirty="0">
                <a:latin typeface="Times New Roman"/>
                <a:ea typeface="Calibri"/>
              </a:rPr>
              <a:t> HS </a:t>
            </a:r>
            <a:r>
              <a:rPr lang="en-US" sz="3600" dirty="0" err="1">
                <a:latin typeface="Times New Roman"/>
                <a:ea typeface="Calibri"/>
              </a:rPr>
              <a:t>có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khả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năng</a:t>
            </a:r>
            <a:r>
              <a:rPr lang="en-US" sz="3600" dirty="0">
                <a:latin typeface="Times New Roman"/>
                <a:ea typeface="Calibri"/>
              </a:rPr>
              <a:t> bao </a:t>
            </a:r>
            <a:r>
              <a:rPr lang="en-US" sz="3600" dirty="0" err="1">
                <a:latin typeface="Times New Roman"/>
                <a:ea typeface="Calibri"/>
              </a:rPr>
              <a:t>quát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điều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khiển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cả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lớp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hát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theo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nhạc</a:t>
            </a:r>
            <a:r>
              <a:rPr lang="en-US" sz="3600" dirty="0">
                <a:latin typeface="Times New Roman"/>
                <a:ea typeface="Calibri"/>
              </a:rPr>
              <a:t> 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5743" y="548681"/>
            <a:ext cx="492051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VẬN DỤNG – SÁNG TẠO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0176" y="268475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544" y="705515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/>
                <a:ea typeface="Calibri"/>
              </a:rPr>
              <a:t>– GV </a:t>
            </a:r>
            <a:r>
              <a:rPr lang="en-US" sz="2800" dirty="0" err="1">
                <a:latin typeface="Times New Roman"/>
                <a:ea typeface="Calibri"/>
              </a:rPr>
              <a:t>cùng</a:t>
            </a:r>
            <a:r>
              <a:rPr lang="en-US" sz="2800" dirty="0">
                <a:latin typeface="Times New Roman"/>
                <a:ea typeface="Calibri"/>
              </a:rPr>
              <a:t> HS chia </a:t>
            </a:r>
            <a:r>
              <a:rPr lang="en-US" sz="2800" dirty="0" err="1">
                <a:latin typeface="Times New Roman"/>
                <a:ea typeface="Calibri"/>
              </a:rPr>
              <a:t>nhóm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và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hỗ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trợ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các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nhóm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thảo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luận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và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thống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nhất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cách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biểu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diễn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bài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hát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của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nhóm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mình</a:t>
            </a:r>
            <a:endParaRPr lang="en-US" sz="2800" dirty="0">
              <a:latin typeface="Times New Roman"/>
              <a:ea typeface="Calibri"/>
            </a:endParaRPr>
          </a:p>
          <a:p>
            <a:r>
              <a:rPr lang="en-US" sz="2800" dirty="0">
                <a:latin typeface="Times New Roman"/>
                <a:ea typeface="Calibri"/>
              </a:rPr>
              <a:t>– GV </a:t>
            </a:r>
            <a:r>
              <a:rPr lang="en-US" sz="2800" dirty="0" err="1">
                <a:latin typeface="Times New Roman"/>
                <a:ea typeface="Calibri"/>
              </a:rPr>
              <a:t>điều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hành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các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nhóm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lên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biểu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diễn</a:t>
            </a:r>
            <a:r>
              <a:rPr lang="en-US" sz="2800" dirty="0">
                <a:latin typeface="Times New Roman"/>
                <a:ea typeface="Calibri"/>
              </a:rPr>
              <a:t>.</a:t>
            </a:r>
            <a:endParaRPr lang="en-US" sz="2800" dirty="0"/>
          </a:p>
        </p:txBody>
      </p:sp>
      <p:pic>
        <p:nvPicPr>
          <p:cNvPr id="3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6040" y="270892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3" y="1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243</Words>
  <Application>Microsoft Office PowerPoint</Application>
  <PresentationFormat>Widescreen</PresentationFormat>
  <Paragraphs>17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53</cp:revision>
  <dcterms:created xsi:type="dcterms:W3CDTF">2021-06-23T07:33:39Z</dcterms:created>
  <dcterms:modified xsi:type="dcterms:W3CDTF">2025-03-25T09:39:10Z</dcterms:modified>
</cp:coreProperties>
</file>