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1" r:id="rId4"/>
    <p:sldId id="283" r:id="rId5"/>
    <p:sldId id="284" r:id="rId6"/>
    <p:sldId id="286" r:id="rId7"/>
    <p:sldId id="288" r:id="rId8"/>
    <p:sldId id="290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7452" y="215135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>
                <a:solidFill>
                  <a:srgbClr val="FF0000"/>
                </a:solidFill>
              </a:rPr>
              <a:t>25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107" y="18448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>
                <a:solidFill>
                  <a:srgbClr val="7030A0"/>
                </a:solidFill>
              </a:rPr>
              <a:t>+  Vận dụng sáng tạo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564">
            <a:off x="3619142" y="537321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7" y="484012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654" y="1003799"/>
            <a:ext cx="805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srgbClr val="7030A0"/>
                </a:solidFill>
              </a:rPr>
              <a:t>+ </a:t>
            </a:r>
            <a:r>
              <a:rPr lang="vi-VN" sz="2800" b="1">
                <a:solidFill>
                  <a:srgbClr val="7030A0"/>
                </a:solidFill>
              </a:rPr>
              <a:t>Thường thức âm nhạc: Nhạc cụ Ma – ra - cát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554" y="1702549"/>
            <a:ext cx="539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-HS xem hình ảnh nhạc cụ ma-ra-cát.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941" y="281068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C330E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554" y="110482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Thường thức âm nhạc </a:t>
            </a:r>
            <a:r>
              <a:rPr lang="en-US" sz="2400" b="1" i="1">
                <a:solidFill>
                  <a:srgbClr val="FFFF00"/>
                </a:solidFill>
                <a:latin typeface="Times New Roman"/>
                <a:ea typeface="Arial"/>
              </a:rPr>
              <a:t>Nhạc cụ ma-ra-cát (maracas)</a:t>
            </a:r>
            <a:endParaRPr lang="en-US" sz="240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554" y="2348880"/>
            <a:ext cx="643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Lắc nhạc cụ tạo ra âm thanh để HS lắng nghe và giới thiệu: Ma-ra-cat là nhạc cụ gõ nươc ngoài, dùng tay lắc khi chơi, âm thanh giòn giã, sôi động.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HIH VA TIEG MARAC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4293097"/>
            <a:ext cx="6480720" cy="2564904"/>
          </a:xfrm>
          <a:prstGeom prst="rect">
            <a:avLst/>
          </a:prstGeom>
        </p:spPr>
      </p:pic>
      <p:pic>
        <p:nvPicPr>
          <p:cNvPr id="9" name="GIOI THIEU NHAC CU MA.RA.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8392" y="14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66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-GV hỏi các  câu hỏi: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1: Âm thanh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của nhạc cụ ma-ra-cát vang lên nghe như thế nào?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2: GV  lắc 2 tay cùng 1 lúc tay phải lắc mạnh hơn tay trái.Yêu cầu HS nhận biết âm thanh cao và âm thanh thấp ở hai quả ma-ra-cát khác nhau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3: Hình dáng của nhạc cụ ra sao? Chất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liệu bằng gì? Vì sao hai quả có hình dáng giống nhau mà âm thanh khi lắc lại phát ra khác nhau? Tại sao?... 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9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97666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4868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spcAft>
                <a:spcPts val="0"/>
              </a:spcAft>
            </a:pP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– Điều khiển HS vỗ tay theo tiết tấu nhịp 3/4 với hình thức: tập thể/ nhóm/ đôi bạn/ cá nhân </a:t>
            </a:r>
            <a:endParaRPr lang="en-US" sz="32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2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9" y="1163653"/>
            <a:ext cx="6806071" cy="29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81" y="5805264"/>
            <a:ext cx="4920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81" y="4797152"/>
            <a:ext cx="474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Vận dụng – Sáng tạo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06289" y="332656"/>
            <a:ext cx="7323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GV cho HS nghe 3 file mp3 từng câu nhạc ở mục 2 và đưa ra câu hỏi yêu cầu HS nhận biết các nét giai điệu cao – thấp trong câu nhạc.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7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271</Words>
  <Application>Microsoft Office PowerPoint</Application>
  <PresentationFormat>On-screen Show (4:3)</PresentationFormat>
  <Paragraphs>18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42</cp:revision>
  <dcterms:created xsi:type="dcterms:W3CDTF">2021-06-23T07:33:39Z</dcterms:created>
  <dcterms:modified xsi:type="dcterms:W3CDTF">2025-03-13T09:44:06Z</dcterms:modified>
</cp:coreProperties>
</file>