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76" r:id="rId2"/>
    <p:sldId id="262" r:id="rId3"/>
    <p:sldId id="264" r:id="rId4"/>
    <p:sldId id="267" r:id="rId5"/>
    <p:sldId id="269" r:id="rId6"/>
    <p:sldId id="270" r:id="rId7"/>
    <p:sldId id="271" r:id="rId8"/>
    <p:sldId id="273" r:id="rId9"/>
    <p:sldId id="275" r:id="rId1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50" y="6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637E576-17EE-49DE-BD79-799715D94DA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8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B99A082-734D-46B0-A968-746788C0896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626819-3E4E-437E-82AB-4A3F7F3B0F8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3DC931-3DA3-4476-9833-412EE132489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81FB63-18EA-416E-81A8-22B12BD5EF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gif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11" descr="14"/>
          <p:cNvPicPr/>
          <p:nvPr/>
        </p:nvPicPr>
        <p:blipFill>
          <a:blip r:embed="rId2"/>
          <a:srcRect l="11783" t="6077" r="31020" b="1712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857160"/>
            <a:ext cx="10215720" cy="528660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56" name="Rectangle 3"/>
          <p:cNvSpPr/>
          <p:nvPr/>
        </p:nvSpPr>
        <p:spPr>
          <a:xfrm>
            <a:off x="4700520" y="10620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Text Box 9"/>
          <p:cNvSpPr/>
          <p:nvPr/>
        </p:nvSpPr>
        <p:spPr>
          <a:xfrm>
            <a:off x="1843200" y="1357200"/>
            <a:ext cx="257148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8" name="Text Box 10"/>
          <p:cNvSpPr/>
          <p:nvPr/>
        </p:nvSpPr>
        <p:spPr>
          <a:xfrm>
            <a:off x="3129120" y="1928880"/>
            <a:ext cx="45003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9" name="Text Box 9"/>
          <p:cNvSpPr/>
          <p:nvPr/>
        </p:nvSpPr>
        <p:spPr>
          <a:xfrm>
            <a:off x="1628640" y="2500200"/>
            <a:ext cx="2571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0" name="Text Box 10"/>
          <p:cNvSpPr/>
          <p:nvPr/>
        </p:nvSpPr>
        <p:spPr>
          <a:xfrm>
            <a:off x="1128600" y="3071880"/>
            <a:ext cx="8501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NHỮNG NGƯỜI BẠN CỦA ĐÔ-RÊ-MI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9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986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389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71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4864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100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841536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300528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91532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98620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84368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629080" y="6392880"/>
            <a:ext cx="475920" cy="446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64856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3884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7724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6240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7244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2424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0116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9862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00568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5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83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9"/>
          <p:cNvSpPr/>
          <p:nvPr/>
        </p:nvSpPr>
        <p:spPr>
          <a:xfrm>
            <a:off x="455760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843120" y="1714680"/>
            <a:ext cx="9144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2" descr="D:\GIÁO ÁN 1 2020-2021\HÌNH SOẠN GIÁO ÁN\Đọc nhạc\NHỮNG NGƯỜI BẠN ĐRM\Picture1.jpg"/>
          <p:cNvPicPr/>
          <p:nvPr/>
        </p:nvPicPr>
        <p:blipFill>
          <a:blip r:embed="rId6"/>
          <a:srcRect l="4611" t="22097" r="2347" b="47653"/>
          <a:stretch/>
        </p:blipFill>
        <p:spPr>
          <a:xfrm>
            <a:off x="628560" y="2357280"/>
            <a:ext cx="9786960" cy="214344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1394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4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6" name="Picture 2" descr="D:\GIÁO ÁN 1 2020-2021\HÌNH SOẠN GIÁO ÁN\Đọc nhạc\NHỮNG NGƯỜI BẠN ĐRM\Picture1.jpg"/>
          <p:cNvPicPr/>
          <p:nvPr/>
        </p:nvPicPr>
        <p:blipFill>
          <a:blip r:embed="rId6"/>
          <a:srcRect l="3900" t="59481" r="2168" b="13335"/>
          <a:stretch/>
        </p:blipFill>
        <p:spPr>
          <a:xfrm>
            <a:off x="628560" y="2571840"/>
            <a:ext cx="9786960" cy="1785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1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"/>
          <p:cNvSpPr/>
          <p:nvPr/>
        </p:nvSpPr>
        <p:spPr>
          <a:xfrm>
            <a:off x="2381400" y="3571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8" name="Picture 2" descr="D:\GIÁO ÁN 1 2020-2021\HÌNH SOẠN GIÁO ÁN\Đọc nhạc\NHỮNG NGƯỜI BẠN ĐRM\Picture1.jpg"/>
          <p:cNvPicPr/>
          <p:nvPr/>
        </p:nvPicPr>
        <p:blipFill>
          <a:blip r:embed="rId5"/>
          <a:srcRect l="3900" t="22139" r="1601" b="4950"/>
          <a:stretch/>
        </p:blipFill>
        <p:spPr>
          <a:xfrm>
            <a:off x="366840" y="1071720"/>
            <a:ext cx="10358280" cy="535752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22"/>
          <p:cNvSpPr/>
          <p:nvPr/>
        </p:nvSpPr>
        <p:spPr>
          <a:xfrm>
            <a:off x="1986120" y="3286080"/>
            <a:ext cx="814356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23"/>
          <p:cNvSpPr/>
          <p:nvPr/>
        </p:nvSpPr>
        <p:spPr>
          <a:xfrm>
            <a:off x="1843200" y="5857920"/>
            <a:ext cx="814392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95400"/>
            <a:ext cx="7929360" cy="785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0988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88092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956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956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6674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73876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73876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6674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3079800"/>
            <a:ext cx="714240" cy="873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73876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6674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403" y="271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200240" y="95400"/>
            <a:ext cx="8429400" cy="10000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95560"/>
            <a:ext cx="10972800" cy="2143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115740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1528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2960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1448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55760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34364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56577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9640" y="4402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7093</TotalTime>
  <Words>46</Words>
  <Application>Microsoft Office PowerPoint</Application>
  <PresentationFormat>Custom</PresentationFormat>
  <Paragraphs>15</Paragraphs>
  <Slides>9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600</cp:revision>
  <dcterms:created xsi:type="dcterms:W3CDTF">2010-04-30T20:19:48Z</dcterms:created>
  <dcterms:modified xsi:type="dcterms:W3CDTF">2025-02-06T09:16:16Z</dcterms:modified>
  <dc:language>en-US</dc:language>
</cp:coreProperties>
</file>