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5" r:id="rId8"/>
    <p:sldId id="268" r:id="rId9"/>
    <p:sldId id="273" r:id="rId10"/>
    <p:sldId id="274" r:id="rId11"/>
    <p:sldId id="270" r:id="rId12"/>
    <p:sldId id="271" r:id="rId13"/>
    <p:sldId id="279" r:id="rId14"/>
    <p:sldId id="27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5" d="100"/>
          <a:sy n="55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.mp3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9.mp3"/><Relationship Id="rId7" Type="http://schemas.openxmlformats.org/officeDocument/2006/relationships/image" Target="../media/image1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9.mp3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548" y="259919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+Các câu còn lại cả 3 nhóm cùng hát.</a:t>
            </a:r>
          </a:p>
        </p:txBody>
      </p:sp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1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3022575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</p:spTree>
    <p:extLst>
      <p:ext uri="{BB962C8B-B14F-4D97-AF65-F5344CB8AC3E}">
        <p14:creationId xmlns:p14="http://schemas.microsoft.com/office/powerpoint/2010/main" val="14363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368" y="330487"/>
            <a:ext cx="30194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978" y="0"/>
            <a:ext cx="3491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5301208"/>
            <a:ext cx="609600" cy="609600"/>
          </a:xfrm>
          <a:prstGeom prst="rect">
            <a:avLst/>
          </a:prstGeom>
        </p:spPr>
      </p:pic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665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42975" y="-6183"/>
            <a:ext cx="52565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C330E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2021-06-13_1441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75" y="1186450"/>
            <a:ext cx="4436716" cy="28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251504" cy="2852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295" y="54011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Times New Roman"/>
                <a:ea typeface="Times New Roman"/>
                <a:cs typeface="Arial"/>
              </a:rPr>
              <a:t>– HS nghe đàn cả 2 câu hỏi 2 câu có giai điệu giống nhau không?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16832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Times New Roman"/>
                <a:cs typeface="Arial"/>
              </a:rPr>
              <a:t>- Đàn cao độ câu 1- Hs hát lại lời ca câu 1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Times New Roman"/>
                <a:cs typeface="Arial"/>
              </a:rPr>
              <a:t>- Đàn cao độ câu 2 HS hát lời ca câu 2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latin typeface="Times New Roman"/>
                <a:ea typeface="Times New Roman"/>
                <a:cs typeface="Arial"/>
              </a:rPr>
              <a:t>- </a:t>
            </a:r>
            <a:r>
              <a:rPr lang="en-US">
                <a:effectLst/>
                <a:latin typeface="Times New Roman"/>
                <a:ea typeface="Times New Roman"/>
                <a:cs typeface="Arial"/>
              </a:rPr>
              <a:t>Chia lớp 2 nửa: nửa 1 hát câu 1, nửa 2 hát nối tiếp câu 2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10" y="5661248"/>
            <a:ext cx="858120" cy="758006"/>
          </a:xfrm>
          <a:prstGeom prst="rect">
            <a:avLst/>
          </a:prstGeom>
        </p:spPr>
      </p:pic>
      <p:pic>
        <p:nvPicPr>
          <p:cNvPr id="2" name="CAO DO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0576" y="3866870"/>
            <a:ext cx="609600" cy="609600"/>
          </a:xfrm>
          <a:prstGeom prst="rect">
            <a:avLst/>
          </a:prstGeom>
        </p:spPr>
      </p:pic>
      <p:pic>
        <p:nvPicPr>
          <p:cNvPr id="3" name="CAO DO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32196" y="535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03953">
            <a:off x="372737" y="321231"/>
            <a:ext cx="3391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Nêu giáo dục-Củng cố-Dặn dò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39" y="4252995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25" y="569663"/>
            <a:ext cx="1281562" cy="1281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3269649"/>
            <a:ext cx="457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i="1">
                <a:solidFill>
                  <a:srgbClr val="002060"/>
                </a:solidFill>
                <a:effectLst/>
                <a:latin typeface="Times New Roman"/>
                <a:ea typeface="Calibri"/>
              </a:rPr>
              <a:t>Nguyễn Văn Chung</a:t>
            </a:r>
            <a:endParaRPr lang="en-US" sz="2400" i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871" y="1553016"/>
            <a:ext cx="20412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TIẾT 23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8563" y="2530985"/>
            <a:ext cx="54600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Arial"/>
              </a:rPr>
              <a:t>HỌC HÁT BÀI: MẸ ƠI CÓ BIẾT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304672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28027">
            <a:off x="-51564" y="227529"/>
            <a:ext cx="2445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Tìm hiểu bài hát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19" y="5004205"/>
            <a:ext cx="420054" cy="336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1879" y="1916832"/>
            <a:ext cx="24675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Nhạc sĩ Nguyễn Văn Chung là một nhạc sĩ trẻ có nhiều đóng góp nhiều cho nền âm nhạc Việt Nam</a:t>
            </a:r>
            <a:r>
              <a:rPr lang="en-US" sz="2000" b="1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Có </a:t>
            </a:r>
            <a:r>
              <a:rPr lang="en-US" sz="2000" i="1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300 bài hát thiếu nhi : Gia đình nhỏ- Hạnh Phúc To, Vui Đến Trường, Món Quà Tặng Cô, Mẹ Ơi Có Biết..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escription: Nguyễn Văn Chung nhận kỷ lục &amp;#39;Nhạc sĩ trẻ sáng tác nhiều ca khúc thiếu nhi  nhất Việt Nam&amp;#39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065829" cy="31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9358" y="1340768"/>
            <a:ext cx="251252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hát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ơi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có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giai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điệu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cảm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sâu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lắng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nói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cảm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người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hiếu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thảo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chăm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ngoan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luôn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yêu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me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mong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luôn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cười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tươi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cũng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hiểu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cũng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rất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yêu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quý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bảo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vệ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con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89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1" y="3324500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7472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91815" y="34978"/>
            <a:ext cx="609600" cy="609600"/>
          </a:xfrm>
          <a:prstGeom prst="rect">
            <a:avLst/>
          </a:prstGeom>
        </p:spPr>
      </p:pic>
      <p:pic>
        <p:nvPicPr>
          <p:cNvPr id="6" name="NGHE MAU THEO SAC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552" y="23456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6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3140968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Đọc lời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65104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2439" y="148386"/>
            <a:ext cx="6300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1: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ơi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có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biết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thương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nhiều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?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Cứ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muốn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ôm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và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cười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thật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t</a:t>
            </a:r>
            <a:r>
              <a:rPr lang="vi-VN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ư</a:t>
            </a:r>
            <a:r>
              <a:rPr lang="en-US" sz="2400" i="1" dirty="0" err="1">
                <a:solidFill>
                  <a:srgbClr val="333333"/>
                </a:solidFill>
                <a:latin typeface="Times New Roman"/>
                <a:ea typeface="Calibri"/>
              </a:rPr>
              <a:t>ơi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.</a:t>
            </a:r>
            <a:b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</a:b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2: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ơi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biết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yêu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lắm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! 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Mỗi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khi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buồn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có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kề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bên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.</a:t>
            </a:r>
            <a:b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</a:b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3: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Mái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tóc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thơm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ánh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mắt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hiền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.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Thích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nhất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hát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sẽ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ngủ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yên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!</a:t>
            </a:r>
            <a:b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</a:b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4: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Đến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lúc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con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lớn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hứa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sẽ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chăm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ngoan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.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Cố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gắng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học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hành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để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mẹ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được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/>
                <a:ea typeface="Calibri"/>
              </a:rPr>
              <a:t>vui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/>
                <a:ea typeface="Calibri"/>
              </a:rPr>
              <a:t>!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7" y="692696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250" y="1916832"/>
            <a:ext cx="67120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Mẹ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ơi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có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biết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con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thương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mẹ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nhiều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?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Cứ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muốn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ôm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mẹ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và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cười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thật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 t</a:t>
            </a:r>
            <a:r>
              <a:rPr lang="vi-VN" sz="4400" i="1" dirty="0">
                <a:solidFill>
                  <a:srgbClr val="333333"/>
                </a:solidFill>
                <a:latin typeface="Times New Roman"/>
                <a:ea typeface="Calibri"/>
              </a:rPr>
              <a:t>ư</a:t>
            </a:r>
            <a:r>
              <a:rPr lang="en-US" sz="4400" i="1" dirty="0" err="1">
                <a:solidFill>
                  <a:srgbClr val="333333"/>
                </a:solidFill>
                <a:latin typeface="Times New Roman"/>
                <a:ea typeface="Calibri"/>
              </a:rPr>
              <a:t>ơi</a:t>
            </a:r>
            <a: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  <a:br>
              <a:rPr lang="en-US" sz="44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-168138"/>
            <a:ext cx="371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002060"/>
                </a:solidFill>
              </a:rPr>
              <a:t>Dạy</a:t>
            </a:r>
            <a:r>
              <a:rPr lang="en-US" sz="4400" b="1">
                <a:solidFill>
                  <a:srgbClr val="002060"/>
                </a:solidFill>
              </a:rPr>
              <a:t> </a:t>
            </a:r>
            <a:r>
              <a:rPr lang="en-US" sz="4400" b="1" err="1">
                <a:solidFill>
                  <a:srgbClr val="002060"/>
                </a:solidFill>
              </a:rPr>
              <a:t>hát</a:t>
            </a:r>
            <a:endParaRPr lang="en-US" sz="4400" b="1">
              <a:solidFill>
                <a:srgbClr val="002060"/>
              </a:solidFill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37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692696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0" y="2708920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907" y="1708359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>
                <a:solidFill>
                  <a:srgbClr val="333333"/>
                </a:solidFill>
                <a:latin typeface="Times New Roman"/>
                <a:ea typeface="Calibri"/>
              </a:rPr>
              <a:t>Mẹ ơi con biết mẹ yêu con lắm! Mỗi khi con buồn có mẹ kề bên.</a:t>
            </a:r>
            <a:br>
              <a:rPr lang="en-US" sz="5400" i="1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5400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8511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692696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0" y="5733256"/>
            <a:ext cx="301199" cy="241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708359"/>
            <a:ext cx="66055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>
                <a:solidFill>
                  <a:srgbClr val="333333"/>
                </a:solidFill>
                <a:latin typeface="Times New Roman"/>
                <a:ea typeface="Calibri"/>
              </a:rPr>
              <a:t>Mái tóc mẹ thơm, ánh mắt mẹ hiền. Thích nhất mẹ hát con sẽ ngủ yên!</a:t>
            </a:r>
            <a:br>
              <a:rPr lang="en-US" sz="4800" i="1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800"/>
          </a:p>
        </p:txBody>
      </p:sp>
      <p:pic>
        <p:nvPicPr>
          <p:cNvPr id="8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5536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692696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83" y="5681139"/>
            <a:ext cx="420054" cy="336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060848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>
                <a:solidFill>
                  <a:srgbClr val="333333"/>
                </a:solidFill>
                <a:latin typeface="Times New Roman"/>
                <a:ea typeface="Calibri"/>
              </a:rPr>
              <a:t>Đến lúc con lớn hứa sẽ chăm ngoan. Cố gắng học hành để mẹ được vui!</a:t>
            </a:r>
            <a:endParaRPr lang="en-US" sz="4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736" y="5681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454</Words>
  <Application>Microsoft Office PowerPoint</Application>
  <PresentationFormat>On-screen Show (4:3)</PresentationFormat>
  <Paragraphs>36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32</cp:revision>
  <dcterms:created xsi:type="dcterms:W3CDTF">2021-06-23T07:33:39Z</dcterms:created>
  <dcterms:modified xsi:type="dcterms:W3CDTF">2025-02-27T09:32:10Z</dcterms:modified>
</cp:coreProperties>
</file>