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69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50" y="6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29C736-A393-4174-8841-B8394854C41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5464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pc="-1" dirty="0">
                <a:solidFill>
                  <a:srgbClr val="000000"/>
                </a:solidFill>
                <a:latin typeface="Times New Roman"/>
              </a:rPr>
              <a:t>LÊ THỊ THU HÀ</a:t>
            </a:r>
            <a:endParaRPr lang="en-US" sz="36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– CHỦ ĐỀ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/>
          <p:cNvPicPr/>
          <p:nvPr/>
        </p:nvPicPr>
        <p:blipFill>
          <a:blip r:embed="rId4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" name="BEAT XÚC XẮC XÚC X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/>
          <p:cNvPicPr/>
          <p:nvPr/>
        </p:nvPicPr>
        <p:blipFill>
          <a:blip r:embed="rId4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70052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5582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986600" y="49291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77164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2914560" y="218916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3772080" y="2181240"/>
            <a:ext cx="653760" cy="425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6700680" y="217476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7558200" y="2181240"/>
            <a:ext cx="653760" cy="425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914400" y="354636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1974960" y="357192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343480" y="361800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986520" y="357192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843120" y="5008680"/>
            <a:ext cx="653760" cy="42516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1974960" y="5000760"/>
            <a:ext cx="654120" cy="42516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843520" y="499428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904080" y="5000760"/>
            <a:ext cx="654120" cy="42516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831960" y="643248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1832040" y="642456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4772160" y="6440400"/>
            <a:ext cx="653760" cy="425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546960" y="6432480"/>
            <a:ext cx="654120" cy="425520"/>
          </a:xfrm>
          <a:prstGeom prst="rect">
            <a:avLst/>
          </a:prstGeom>
          <a:ln w="0">
            <a:noFill/>
          </a:ln>
        </p:spPr>
      </p:pic>
      <p:pic>
        <p:nvPicPr>
          <p:cNvPr id="27" name="BEAT XÚC XẮC XÚC X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4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486080" y="185724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201240" y="1785960"/>
            <a:ext cx="531720" cy="64296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8986680" y="314316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058320" y="46432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7" name="BEAT XÚC XẮC XÚC X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02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"/>
          <p:cNvPicPr/>
          <p:nvPr/>
        </p:nvPicPr>
        <p:blipFill>
          <a:blip r:embed="rId4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3" name="BEAT XÚC XẮC XÚC X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0" name="Rectangle 7"/>
          <p:cNvSpPr/>
          <p:nvPr/>
        </p:nvSpPr>
        <p:spPr>
          <a:xfrm>
            <a:off x="-299880" y="24912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1" name="Picture 9" descr="D:\GIÁO ÁN 1 2020-2021\HÌNH SOẠN GIÁO ÁN\Vận dụng sáng tạo\Dài ngắn\Dài ngắn - Copy (3).jpg"/>
          <p:cNvPicPr/>
          <p:nvPr/>
        </p:nvPicPr>
        <p:blipFill>
          <a:blip r:embed="rId3">
            <a:lum contrast="20000"/>
          </a:blip>
          <a:srcRect l="2727" r="6619" b="44967"/>
          <a:stretch/>
        </p:blipFill>
        <p:spPr>
          <a:xfrm>
            <a:off x="471600" y="1928880"/>
            <a:ext cx="9858240" cy="371484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DÀI – NGẮN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DÀI – NGẮN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9" descr="D:\GIÁO ÁN 1 2020-2021\HÌNH SOẠN GIÁO ÁN\Vận dụng sáng tạo\Dài ngắn\Dài ngắn - Copy (3).jpg"/>
          <p:cNvPicPr/>
          <p:nvPr/>
        </p:nvPicPr>
        <p:blipFill>
          <a:blip r:embed="rId3">
            <a:lum contrast="30000"/>
          </a:blip>
          <a:srcRect l="7925" t="6570" r="56972" b="49989"/>
          <a:stretch/>
        </p:blipFill>
        <p:spPr>
          <a:xfrm>
            <a:off x="557280" y="1071720"/>
            <a:ext cx="4714920" cy="28573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D:\GIÁO ÁN 1 2020-2021\HÌNH SOẠN GIÁO ÁN\Vận dụng sáng tạo\Dài ngắn\Dài ngắn - Copy (3).jpg"/>
          <p:cNvPicPr/>
          <p:nvPr/>
        </p:nvPicPr>
        <p:blipFill>
          <a:blip r:embed="rId3">
            <a:lum contrast="10000"/>
          </a:blip>
          <a:srcRect l="13591" t="76093" r="12810" b="737"/>
          <a:stretch/>
        </p:blipFill>
        <p:spPr>
          <a:xfrm>
            <a:off x="5700600" y="4286160"/>
            <a:ext cx="4643640" cy="11430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D:\GIÁO ÁN 1 2020-2021\HÌNH SOẠN GIÁO ÁN\Vận dụng sáng tạo\Dài ngắn\Dài ngắn - Copy (3).jpg"/>
          <p:cNvPicPr/>
          <p:nvPr/>
        </p:nvPicPr>
        <p:blipFill>
          <a:blip r:embed="rId3">
            <a:lum contrast="10000"/>
          </a:blip>
          <a:srcRect l="13591" t="54362" r="43387" b="23914"/>
          <a:stretch/>
        </p:blipFill>
        <p:spPr>
          <a:xfrm>
            <a:off x="1200240" y="4214880"/>
            <a:ext cx="3143160" cy="107136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D:\GIÁO ÁN 1 2020-2021\HÌNH SOẠN GIÁO ÁN\Vận dụng sáng tạo\Dài ngắn\Dài ngắn - Copy (3).jpg"/>
          <p:cNvPicPr/>
          <p:nvPr/>
        </p:nvPicPr>
        <p:blipFill>
          <a:blip r:embed="rId3">
            <a:lum contrast="20000"/>
          </a:blip>
          <a:srcRect l="43033" t="6570" r="6328" b="45646"/>
          <a:stretch/>
        </p:blipFill>
        <p:spPr>
          <a:xfrm>
            <a:off x="5343480" y="1071720"/>
            <a:ext cx="5214960" cy="307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37" descr="D:\GIÁO ÁN 1 2020-2021\HÌNH SOẠN GIÁO ÁN\Học hát\Xuc xac xúc xe\4.png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00080"/>
            <a:ext cx="10215720" cy="4619520"/>
          </a:xfrm>
          <a:prstGeom prst="rect">
            <a:avLst/>
          </a:prstGeom>
          <a:ln w="0">
            <a:noFill/>
          </a:ln>
        </p:spPr>
      </p:pic>
      <p:sp>
        <p:nvSpPr>
          <p:cNvPr id="281" name="Text Box 9"/>
          <p:cNvSpPr/>
          <p:nvPr/>
        </p:nvSpPr>
        <p:spPr>
          <a:xfrm>
            <a:off x="2128680" y="151596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Text Box 10"/>
          <p:cNvSpPr/>
          <p:nvPr/>
        </p:nvSpPr>
        <p:spPr>
          <a:xfrm>
            <a:off x="3343320" y="2000160"/>
            <a:ext cx="41432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XÚC XẮC XÚC XẺ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Text Box 9"/>
          <p:cNvSpPr/>
          <p:nvPr/>
        </p:nvSpPr>
        <p:spPr>
          <a:xfrm>
            <a:off x="2130480" y="257184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Text Box 10"/>
          <p:cNvSpPr/>
          <p:nvPr/>
        </p:nvSpPr>
        <p:spPr>
          <a:xfrm>
            <a:off x="2914560" y="2990880"/>
            <a:ext cx="4929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DÀI – NGẮN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47</Words>
  <Application>Microsoft Office PowerPoint</Application>
  <PresentationFormat>Custom</PresentationFormat>
  <Paragraphs>14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602</cp:revision>
  <dcterms:created xsi:type="dcterms:W3CDTF">2010-04-30T20:19:48Z</dcterms:created>
  <dcterms:modified xsi:type="dcterms:W3CDTF">2025-02-20T08:15:09Z</dcterms:modified>
  <dc:language>en-US</dc:language>
</cp:coreProperties>
</file>