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5" r:id="rId4"/>
    <p:sldId id="267" r:id="rId5"/>
    <p:sldId id="269" r:id="rId6"/>
    <p:sldId id="271" r:id="rId7"/>
    <p:sldId id="277" r:id="rId8"/>
    <p:sldId id="282" r:id="rId9"/>
    <p:sldId id="284" r:id="rId10"/>
    <p:sldId id="285" r:id="rId11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050" y="66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2-04T10:17:31.249" idx="1">
    <p:pos x="5472" y="3456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F989442-34E0-4074-9896-9EDB176BDCA2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8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2.gif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6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sp>
        <p:nvSpPr>
          <p:cNvPr id="47" name="Rectangle 5"/>
          <p:cNvSpPr/>
          <p:nvPr/>
        </p:nvSpPr>
        <p:spPr>
          <a:xfrm>
            <a:off x="5843520" y="5429160"/>
            <a:ext cx="4786560" cy="109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pc="-1" dirty="0">
                <a:solidFill>
                  <a:srgbClr val="C00000"/>
                </a:solidFill>
                <a:latin typeface="Constantia"/>
              </a:rPr>
              <a:t>LÊ THỊ THU HÀ</a:t>
            </a:r>
            <a:endParaRPr lang="en-US" sz="3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8" name="Picture 4" descr="pcp_download_120"/>
          <p:cNvPicPr/>
          <p:nvPr/>
        </p:nvPicPr>
        <p:blipFill>
          <a:blip r:embed="rId5"/>
          <a:stretch/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  <p:sp>
        <p:nvSpPr>
          <p:cNvPr id="49" name="Rectangle 5"/>
          <p:cNvSpPr/>
          <p:nvPr/>
        </p:nvSpPr>
        <p:spPr>
          <a:xfrm>
            <a:off x="6272280" y="3286080"/>
            <a:ext cx="392904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TIẾT 3 – CHỦ ĐỀ 5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1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111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11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11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11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1116" name="Text Box 9"/>
          <p:cNvSpPr/>
          <p:nvPr/>
        </p:nvSpPr>
        <p:spPr>
          <a:xfrm>
            <a:off x="628560" y="1631880"/>
            <a:ext cx="328608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Đọc nhạc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17" name="Text Box 10"/>
          <p:cNvSpPr/>
          <p:nvPr/>
        </p:nvSpPr>
        <p:spPr>
          <a:xfrm>
            <a:off x="771480" y="2274840"/>
            <a:ext cx="978696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0000"/>
                </a:solidFill>
                <a:latin typeface="Times New Roman"/>
              </a:rPr>
              <a:t>NHỮNG NGƯỜI BẠN CỦA ĐÔ – RÊ - MI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18" name="Text Box 9"/>
          <p:cNvSpPr/>
          <p:nvPr/>
        </p:nvSpPr>
        <p:spPr>
          <a:xfrm>
            <a:off x="557280" y="2917800"/>
            <a:ext cx="435780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Thường thức âm nhạc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19" name="Text Box 10"/>
          <p:cNvSpPr/>
          <p:nvPr/>
        </p:nvSpPr>
        <p:spPr>
          <a:xfrm>
            <a:off x="771480" y="3560760"/>
            <a:ext cx="978696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0000"/>
                </a:solidFill>
                <a:latin typeface="Times New Roman"/>
              </a:rPr>
              <a:t>NHẠC SĨ MÔ - DA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20" name="Text Box 9"/>
          <p:cNvSpPr/>
          <p:nvPr/>
        </p:nvSpPr>
        <p:spPr>
          <a:xfrm>
            <a:off x="700200" y="4214880"/>
            <a:ext cx="435744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Vận dụng sáng tạo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21" name="Text Box 10"/>
          <p:cNvSpPr/>
          <p:nvPr/>
        </p:nvSpPr>
        <p:spPr>
          <a:xfrm>
            <a:off x="771480" y="4775040"/>
            <a:ext cx="978696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0000"/>
                </a:solidFill>
                <a:latin typeface="Times New Roman"/>
              </a:rPr>
              <a:t>DÀI - NGẮN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22" name="Text Box 9"/>
          <p:cNvSpPr/>
          <p:nvPr/>
        </p:nvSpPr>
        <p:spPr>
          <a:xfrm>
            <a:off x="3772080" y="1000080"/>
            <a:ext cx="328608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Tiết 3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1" name="Rectangle 5"/>
          <p:cNvSpPr/>
          <p:nvPr/>
        </p:nvSpPr>
        <p:spPr>
          <a:xfrm>
            <a:off x="3772080" y="857160"/>
            <a:ext cx="348264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Rectangle 6"/>
          <p:cNvSpPr/>
          <p:nvPr/>
        </p:nvSpPr>
        <p:spPr>
          <a:xfrm>
            <a:off x="1128600" y="200016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3" name="Picture 4" descr="pcp_download_120"/>
          <p:cNvPicPr/>
          <p:nvPr/>
        </p:nvPicPr>
        <p:blipFill>
          <a:blip r:embed="rId3"/>
          <a:stretch/>
        </p:blipFill>
        <p:spPr>
          <a:xfrm>
            <a:off x="3343320" y="714240"/>
            <a:ext cx="522360" cy="107172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14" descr="AG00130_"/>
          <p:cNvPicPr/>
          <p:nvPr/>
        </p:nvPicPr>
        <p:blipFill>
          <a:blip r:embed="rId4"/>
          <a:stretch/>
        </p:blipFill>
        <p:spPr>
          <a:xfrm rot="13789200">
            <a:off x="6188760" y="4620240"/>
            <a:ext cx="1054080" cy="76680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1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1012" name="Rectangle 7"/>
          <p:cNvSpPr/>
          <p:nvPr/>
        </p:nvSpPr>
        <p:spPr>
          <a:xfrm>
            <a:off x="828720" y="150840"/>
            <a:ext cx="328608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Ôn đọc nhạc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13" name="Picture 2" descr="D:\GIÁO ÁN 1 2020-2021\HÌNH SOẠN GIÁO ÁN\Đọc nhạc\NHỮNG NGƯỜI BẠN ĐRM\Picture1.jpg"/>
          <p:cNvPicPr/>
          <p:nvPr/>
        </p:nvPicPr>
        <p:blipFill>
          <a:blip r:embed="rId5"/>
          <a:stretch/>
        </p:blipFill>
        <p:spPr>
          <a:xfrm>
            <a:off x="685800" y="1143000"/>
            <a:ext cx="9524880" cy="4203720"/>
          </a:xfrm>
          <a:prstGeom prst="rect">
            <a:avLst/>
          </a:prstGeom>
          <a:ln w="0">
            <a:noFill/>
          </a:ln>
        </p:spPr>
      </p:pic>
      <p:sp>
        <p:nvSpPr>
          <p:cNvPr id="1014" name="Rectangle 3"/>
          <p:cNvSpPr/>
          <p:nvPr/>
        </p:nvSpPr>
        <p:spPr>
          <a:xfrm>
            <a:off x="7772400" y="214200"/>
            <a:ext cx="257184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Nghe giai điệu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" name="BEAT NHỮNG NGƯƠI BẠN CỦA ĐÔ-RÊ-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16013" y="1752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1" name="Picture 2" descr="D:\GIÁO ÁN 1 2020-2021\HÌNH SOẠN GIÁO ÁN\Đọc nhạc\NHỮNG NGƯỜI BẠN ĐRM\Picture1.jpg"/>
          <p:cNvPicPr/>
          <p:nvPr/>
        </p:nvPicPr>
        <p:blipFill>
          <a:blip r:embed="rId4"/>
          <a:srcRect b="86408"/>
          <a:stretch/>
        </p:blipFill>
        <p:spPr>
          <a:xfrm>
            <a:off x="1700280" y="0"/>
            <a:ext cx="7929360" cy="785880"/>
          </a:xfrm>
          <a:prstGeom prst="rect">
            <a:avLst/>
          </a:prstGeom>
          <a:ln w="0">
            <a:noFill/>
          </a:ln>
        </p:spPr>
      </p:pic>
      <p:pic>
        <p:nvPicPr>
          <p:cNvPr id="1022" name="Picture 2" descr="D:\GIÁO ÁN 1 2020-2021\HÌNH SOẠN GIÁO ÁN\Đọc nhạc\NHỮNG NGƯỜI BẠN ĐRM\Picture1.jpg"/>
          <p:cNvPicPr/>
          <p:nvPr/>
        </p:nvPicPr>
        <p:blipFill>
          <a:blip r:embed="rId4"/>
          <a:srcRect t="60200"/>
          <a:stretch/>
        </p:blipFill>
        <p:spPr>
          <a:xfrm>
            <a:off x="0" y="3714840"/>
            <a:ext cx="10972800" cy="2143080"/>
          </a:xfrm>
          <a:prstGeom prst="rect">
            <a:avLst/>
          </a:prstGeom>
          <a:ln w="0">
            <a:noFill/>
          </a:ln>
        </p:spPr>
      </p:pic>
      <p:pic>
        <p:nvPicPr>
          <p:cNvPr id="1023" name="Picture 2" descr="D:\GIÁO ÁN 1 2020-2021\HÌNH SOẠN GIÁO ÁN\Đọc nhạc\NHỮNG NGƯỜI BẠN ĐRM\Picture1.jpg"/>
          <p:cNvPicPr/>
          <p:nvPr/>
        </p:nvPicPr>
        <p:blipFill>
          <a:blip r:embed="rId4"/>
          <a:srcRect t="22097" b="40528"/>
          <a:stretch/>
        </p:blipFill>
        <p:spPr>
          <a:xfrm>
            <a:off x="0" y="785880"/>
            <a:ext cx="10972800" cy="1928880"/>
          </a:xfrm>
          <a:prstGeom prst="rect">
            <a:avLst/>
          </a:prstGeom>
          <a:ln w="0">
            <a:noFill/>
          </a:ln>
        </p:spPr>
      </p:pic>
      <p:pic>
        <p:nvPicPr>
          <p:cNvPr id="1024" name="Picture 10" descr="D:\GIÁO ÁN 1 2020-2021\HÌNH SOẠN GIÁO ÁN\Đọc nhạc\BAN NHẠC ĐRM\Picture2.jpg"/>
          <p:cNvPicPr/>
          <p:nvPr/>
        </p:nvPicPr>
        <p:blipFill>
          <a:blip r:embed="rId5"/>
          <a:stretch/>
        </p:blipFill>
        <p:spPr>
          <a:xfrm>
            <a:off x="2128680" y="2928960"/>
            <a:ext cx="722520" cy="911160"/>
          </a:xfrm>
          <a:prstGeom prst="rect">
            <a:avLst/>
          </a:prstGeom>
          <a:ln w="0">
            <a:noFill/>
          </a:ln>
        </p:spPr>
      </p:pic>
      <p:pic>
        <p:nvPicPr>
          <p:cNvPr id="1025" name="Picture 3" descr="D:\GIÁO ÁN 1 2020-2021\HÌNH SOẠN GIÁO ÁN\Đọc nhạc\Picture2 - Copy.jpg"/>
          <p:cNvPicPr/>
          <p:nvPr/>
        </p:nvPicPr>
        <p:blipFill>
          <a:blip r:embed="rId6"/>
          <a:srcRect l="27338" t="31724" r="64097" b="51195"/>
          <a:stretch/>
        </p:blipFill>
        <p:spPr>
          <a:xfrm>
            <a:off x="3414600" y="3000240"/>
            <a:ext cx="714600" cy="833400"/>
          </a:xfrm>
          <a:prstGeom prst="rect">
            <a:avLst/>
          </a:prstGeom>
          <a:ln w="0">
            <a:noFill/>
          </a:ln>
        </p:spPr>
      </p:pic>
      <p:pic>
        <p:nvPicPr>
          <p:cNvPr id="1026" name="Picture 3" descr="D:\GIÁO ÁN 1 2020-2021\HÌNH SOẠN GIÁO ÁN\Đọc nhạc\Picture2 - Copy.jpg"/>
          <p:cNvPicPr/>
          <p:nvPr/>
        </p:nvPicPr>
        <p:blipFill>
          <a:blip r:embed="rId6"/>
          <a:srcRect l="41619" t="31724" r="47671" b="51195"/>
          <a:stretch/>
        </p:blipFill>
        <p:spPr>
          <a:xfrm>
            <a:off x="4700520" y="3000240"/>
            <a:ext cx="928800" cy="866880"/>
          </a:xfrm>
          <a:prstGeom prst="rect">
            <a:avLst/>
          </a:prstGeom>
          <a:ln w="0">
            <a:noFill/>
          </a:ln>
        </p:spPr>
      </p:pic>
      <p:pic>
        <p:nvPicPr>
          <p:cNvPr id="1027" name="Picture 10" descr="D:\GIÁO ÁN 1 2020-2021\HÌNH SOẠN GIÁO ÁN\Đọc nhạc\BAN NHẠC ĐRM\Picture2.jpg"/>
          <p:cNvPicPr/>
          <p:nvPr/>
        </p:nvPicPr>
        <p:blipFill>
          <a:blip r:embed="rId5"/>
          <a:stretch/>
        </p:blipFill>
        <p:spPr>
          <a:xfrm>
            <a:off x="7701120" y="5572080"/>
            <a:ext cx="722160" cy="911160"/>
          </a:xfrm>
          <a:prstGeom prst="rect">
            <a:avLst/>
          </a:prstGeom>
          <a:ln w="0">
            <a:noFill/>
          </a:ln>
        </p:spPr>
      </p:pic>
      <p:pic>
        <p:nvPicPr>
          <p:cNvPr id="1028" name="Picture 3" descr="D:\GIÁO ÁN 1 2020-2021\HÌNH SOẠN GIÁO ÁN\Đọc nhạc\Picture2 - Copy.jpg"/>
          <p:cNvPicPr/>
          <p:nvPr/>
        </p:nvPicPr>
        <p:blipFill>
          <a:blip r:embed="rId6"/>
          <a:srcRect l="27338" t="31724" r="64097" b="51195"/>
          <a:stretch/>
        </p:blipFill>
        <p:spPr>
          <a:xfrm>
            <a:off x="5915160" y="5643720"/>
            <a:ext cx="714240" cy="833400"/>
          </a:xfrm>
          <a:prstGeom prst="rect">
            <a:avLst/>
          </a:prstGeom>
          <a:ln w="0">
            <a:noFill/>
          </a:ln>
        </p:spPr>
      </p:pic>
      <p:pic>
        <p:nvPicPr>
          <p:cNvPr id="1029" name="Picture 3" descr="D:\GIÁO ÁN 1 2020-2021\HÌNH SOẠN GIÁO ÁN\Đọc nhạc\Picture2 - Copy.jpg"/>
          <p:cNvPicPr/>
          <p:nvPr/>
        </p:nvPicPr>
        <p:blipFill>
          <a:blip r:embed="rId6"/>
          <a:srcRect l="41619" t="31724" r="47671" b="51195"/>
          <a:stretch/>
        </p:blipFill>
        <p:spPr>
          <a:xfrm>
            <a:off x="4700520" y="5643720"/>
            <a:ext cx="928800" cy="866520"/>
          </a:xfrm>
          <a:prstGeom prst="rect">
            <a:avLst/>
          </a:prstGeom>
          <a:ln w="0">
            <a:noFill/>
          </a:ln>
        </p:spPr>
      </p:pic>
      <p:pic>
        <p:nvPicPr>
          <p:cNvPr id="1030" name="Picture 13" descr="D:\GIÁO ÁN 1 2020-2021\HÌNH SOẠN GIÁO ÁN\Đọc nhạc\BAN NHẠC ĐRM\Picture2.jpg"/>
          <p:cNvPicPr/>
          <p:nvPr/>
        </p:nvPicPr>
        <p:blipFill>
          <a:blip r:embed="rId5"/>
          <a:stretch/>
        </p:blipFill>
        <p:spPr>
          <a:xfrm>
            <a:off x="9272520" y="5572080"/>
            <a:ext cx="722520" cy="911160"/>
          </a:xfrm>
          <a:prstGeom prst="rect">
            <a:avLst/>
          </a:prstGeom>
          <a:ln w="0">
            <a:noFill/>
          </a:ln>
        </p:spPr>
      </p:pic>
      <p:pic>
        <p:nvPicPr>
          <p:cNvPr id="1031" name="Picture 2" descr="D:\GIÁO ÁN 1 2020-2021\HÌNH SOẠN GIÁO ÁN\Đọc nhạc\DO RE MI.jpg"/>
          <p:cNvPicPr/>
          <p:nvPr/>
        </p:nvPicPr>
        <p:blipFill>
          <a:blip r:embed="rId7"/>
          <a:srcRect r="8178" b="38647"/>
          <a:stretch/>
        </p:blipFill>
        <p:spPr>
          <a:xfrm>
            <a:off x="7701120" y="3000240"/>
            <a:ext cx="714240" cy="870120"/>
          </a:xfrm>
          <a:prstGeom prst="rect">
            <a:avLst/>
          </a:prstGeom>
          <a:ln w="0">
            <a:noFill/>
          </a:ln>
        </p:spPr>
      </p:pic>
      <p:pic>
        <p:nvPicPr>
          <p:cNvPr id="1032" name="Picture 3" descr="D:\GIÁO ÁN 1 2020-2021\HÌNH SOẠN GIÁO ÁN\Đọc nhạc\DO RE MI - Copy.jpg"/>
          <p:cNvPicPr/>
          <p:nvPr/>
        </p:nvPicPr>
        <p:blipFill>
          <a:blip r:embed="rId8"/>
          <a:srcRect r="6691" b="39507"/>
          <a:stretch/>
        </p:blipFill>
        <p:spPr>
          <a:xfrm>
            <a:off x="6058080" y="2984400"/>
            <a:ext cx="714240" cy="873360"/>
          </a:xfrm>
          <a:prstGeom prst="rect">
            <a:avLst/>
          </a:prstGeom>
          <a:ln w="0">
            <a:noFill/>
          </a:ln>
        </p:spPr>
      </p:pic>
      <p:pic>
        <p:nvPicPr>
          <p:cNvPr id="1033" name="Picture 2" descr="D:\GIÁO ÁN 1 2020-2021\HÌNH SOẠN GIÁO ÁN\Đọc nhạc\DO RE MI.jpg"/>
          <p:cNvPicPr/>
          <p:nvPr/>
        </p:nvPicPr>
        <p:blipFill>
          <a:blip r:embed="rId7"/>
          <a:srcRect r="8178" b="38647"/>
          <a:stretch/>
        </p:blipFill>
        <p:spPr>
          <a:xfrm>
            <a:off x="9201240" y="3000240"/>
            <a:ext cx="714240" cy="870120"/>
          </a:xfrm>
          <a:prstGeom prst="rect">
            <a:avLst/>
          </a:prstGeom>
          <a:ln w="0">
            <a:noFill/>
          </a:ln>
        </p:spPr>
      </p:pic>
      <p:pic>
        <p:nvPicPr>
          <p:cNvPr id="1034" name="Picture 2" descr="D:\GIÁO ÁN 1 2020-2021\HÌNH SOẠN GIÁO ÁN\Đọc nhạc\DO RE MI.jpg"/>
          <p:cNvPicPr/>
          <p:nvPr/>
        </p:nvPicPr>
        <p:blipFill>
          <a:blip r:embed="rId7"/>
          <a:srcRect r="8178" b="38647"/>
          <a:stretch/>
        </p:blipFill>
        <p:spPr>
          <a:xfrm>
            <a:off x="2057400" y="5643720"/>
            <a:ext cx="714240" cy="869760"/>
          </a:xfrm>
          <a:prstGeom prst="rect">
            <a:avLst/>
          </a:prstGeom>
          <a:ln w="0">
            <a:noFill/>
          </a:ln>
        </p:spPr>
      </p:pic>
      <p:pic>
        <p:nvPicPr>
          <p:cNvPr id="1035" name="Picture 3" descr="D:\GIÁO ÁN 1 2020-2021\HÌNH SOẠN GIÁO ÁN\Đọc nhạc\DO RE MI - Copy.jpg"/>
          <p:cNvPicPr/>
          <p:nvPr/>
        </p:nvPicPr>
        <p:blipFill>
          <a:blip r:embed="rId8"/>
          <a:srcRect r="6691" b="39507"/>
          <a:stretch/>
        </p:blipFill>
        <p:spPr>
          <a:xfrm>
            <a:off x="3414600" y="5572080"/>
            <a:ext cx="714600" cy="873000"/>
          </a:xfrm>
          <a:prstGeom prst="rect">
            <a:avLst/>
          </a:prstGeom>
          <a:ln w="0">
            <a:noFill/>
          </a:ln>
        </p:spPr>
      </p:pic>
      <p:pic>
        <p:nvPicPr>
          <p:cNvPr id="17" name="BEAT NHỮNG NGƯƠI BẠN CỦA ĐÔ-RÊ-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705196" y="17628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7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2" descr="D:\GIÁO ÁN 1 2020-2021\HÌNH SOẠN GIÁO ÁN\Đọc nhạc\NHỮNG NGƯỜI BẠN ĐRM\Picture1.jpg"/>
          <p:cNvPicPr/>
          <p:nvPr/>
        </p:nvPicPr>
        <p:blipFill>
          <a:blip r:embed="rId4"/>
          <a:srcRect b="86408"/>
          <a:stretch/>
        </p:blipFill>
        <p:spPr>
          <a:xfrm>
            <a:off x="1700280" y="0"/>
            <a:ext cx="7929360" cy="785880"/>
          </a:xfrm>
          <a:prstGeom prst="rect">
            <a:avLst/>
          </a:prstGeom>
          <a:ln w="0">
            <a:noFill/>
          </a:ln>
        </p:spPr>
      </p:pic>
      <p:pic>
        <p:nvPicPr>
          <p:cNvPr id="1043" name="Picture 2" descr="D:\GIÁO ÁN 1 2020-2021\HÌNH SOẠN GIÁO ÁN\Đọc nhạc\NHỮNG NGƯỜI BẠN ĐRM\Picture1.jpg"/>
          <p:cNvPicPr/>
          <p:nvPr/>
        </p:nvPicPr>
        <p:blipFill>
          <a:blip r:embed="rId4"/>
          <a:srcRect t="60200"/>
          <a:stretch/>
        </p:blipFill>
        <p:spPr>
          <a:xfrm>
            <a:off x="0" y="3714840"/>
            <a:ext cx="10972800" cy="2143080"/>
          </a:xfrm>
          <a:prstGeom prst="rect">
            <a:avLst/>
          </a:prstGeom>
          <a:ln w="0">
            <a:noFill/>
          </a:ln>
        </p:spPr>
      </p:pic>
      <p:pic>
        <p:nvPicPr>
          <p:cNvPr id="1044" name="Picture 2" descr="D:\GIÁO ÁN 1 2020-2021\HÌNH SOẠN GIÁO ÁN\Đọc nhạc\NHỮNG NGƯỜI BẠN ĐRM\Picture1.jpg"/>
          <p:cNvPicPr/>
          <p:nvPr/>
        </p:nvPicPr>
        <p:blipFill>
          <a:blip r:embed="rId4"/>
          <a:srcRect t="22097" b="40528"/>
          <a:stretch/>
        </p:blipFill>
        <p:spPr>
          <a:xfrm>
            <a:off x="0" y="785880"/>
            <a:ext cx="10972800" cy="1928880"/>
          </a:xfrm>
          <a:prstGeom prst="rect">
            <a:avLst/>
          </a:prstGeom>
          <a:ln w="0">
            <a:noFill/>
          </a:ln>
        </p:spPr>
      </p:pic>
      <p:pic>
        <p:nvPicPr>
          <p:cNvPr id="1045" name="Picture 2" descr="D:\GIÁO ÁN 1 2020-2021\HÌNH SOẠN GIÁO ÁN\Picture5.png"/>
          <p:cNvPicPr/>
          <p:nvPr/>
        </p:nvPicPr>
        <p:blipFill>
          <a:blip r:embed="rId5"/>
          <a:srcRect l="52357" t="79505" r="36708" b="3779"/>
          <a:stretch/>
        </p:blipFill>
        <p:spPr>
          <a:xfrm>
            <a:off x="4700520" y="2857680"/>
            <a:ext cx="1000080" cy="928440"/>
          </a:xfrm>
          <a:prstGeom prst="rect">
            <a:avLst/>
          </a:prstGeom>
          <a:ln w="0">
            <a:noFill/>
          </a:ln>
        </p:spPr>
      </p:pic>
      <p:pic>
        <p:nvPicPr>
          <p:cNvPr id="1046" name="Picture 2" descr="D:\GIÁO ÁN 1 2020-2021\HÌNH SOẠN GIÁO ÁN\Picture5.png"/>
          <p:cNvPicPr/>
          <p:nvPr/>
        </p:nvPicPr>
        <p:blipFill>
          <a:blip r:embed="rId5"/>
          <a:srcRect l="52357" t="79505" r="36708" b="3779"/>
          <a:stretch/>
        </p:blipFill>
        <p:spPr>
          <a:xfrm>
            <a:off x="5915160" y="2857680"/>
            <a:ext cx="1000080" cy="928440"/>
          </a:xfrm>
          <a:prstGeom prst="rect">
            <a:avLst/>
          </a:prstGeom>
          <a:ln w="0">
            <a:noFill/>
          </a:ln>
        </p:spPr>
      </p:pic>
      <p:pic>
        <p:nvPicPr>
          <p:cNvPr id="1047" name="Picture 2" descr="D:\GIÁO ÁN 1 2020-2021\HÌNH SOẠN GIÁO ÁN\Picture5.png"/>
          <p:cNvPicPr/>
          <p:nvPr/>
        </p:nvPicPr>
        <p:blipFill>
          <a:blip r:embed="rId5"/>
          <a:srcRect l="52357" t="79505" r="36708" b="3779"/>
          <a:stretch/>
        </p:blipFill>
        <p:spPr>
          <a:xfrm>
            <a:off x="4700520" y="5572080"/>
            <a:ext cx="1000080" cy="928800"/>
          </a:xfrm>
          <a:prstGeom prst="rect">
            <a:avLst/>
          </a:prstGeom>
          <a:ln w="0">
            <a:noFill/>
          </a:ln>
        </p:spPr>
      </p:pic>
      <p:pic>
        <p:nvPicPr>
          <p:cNvPr id="1048" name="Picture 2" descr="D:\GIÁO ÁN 1 2020-2021\HÌNH SOẠN GIÁO ÁN\Picture5.png"/>
          <p:cNvPicPr/>
          <p:nvPr/>
        </p:nvPicPr>
        <p:blipFill>
          <a:blip r:embed="rId5"/>
          <a:srcRect l="52357" t="79505" r="36708" b="3779"/>
          <a:stretch/>
        </p:blipFill>
        <p:spPr>
          <a:xfrm>
            <a:off x="5915160" y="5572080"/>
            <a:ext cx="1000080" cy="928800"/>
          </a:xfrm>
          <a:prstGeom prst="rect">
            <a:avLst/>
          </a:prstGeom>
          <a:ln w="0">
            <a:noFill/>
          </a:ln>
        </p:spPr>
      </p:pic>
      <p:pic>
        <p:nvPicPr>
          <p:cNvPr id="1049" name="Picture 2" descr="D:\GIÁO ÁN 1 2020-2021\HÌNH SOẠN GIÁO ÁN\Picture5.png"/>
          <p:cNvPicPr/>
          <p:nvPr/>
        </p:nvPicPr>
        <p:blipFill>
          <a:blip r:embed="rId5"/>
          <a:srcRect l="10148" t="77016" r="79697" b="4984"/>
          <a:stretch/>
        </p:blipFill>
        <p:spPr>
          <a:xfrm>
            <a:off x="7629480" y="2643120"/>
            <a:ext cx="928800" cy="1000080"/>
          </a:xfrm>
          <a:prstGeom prst="rect">
            <a:avLst/>
          </a:prstGeom>
          <a:ln w="0">
            <a:noFill/>
          </a:ln>
        </p:spPr>
      </p:pic>
      <p:pic>
        <p:nvPicPr>
          <p:cNvPr id="1050" name="Picture 2" descr="D:\GIÁO ÁN 1 2020-2021\HÌNH SOẠN GIÁO ÁN\Picture5.png"/>
          <p:cNvPicPr/>
          <p:nvPr/>
        </p:nvPicPr>
        <p:blipFill>
          <a:blip r:embed="rId5"/>
          <a:srcRect l="10148" t="77016" r="79697" b="4984"/>
          <a:stretch/>
        </p:blipFill>
        <p:spPr>
          <a:xfrm>
            <a:off x="9058320" y="2643120"/>
            <a:ext cx="928800" cy="1000080"/>
          </a:xfrm>
          <a:prstGeom prst="rect">
            <a:avLst/>
          </a:prstGeom>
          <a:ln w="0">
            <a:noFill/>
          </a:ln>
        </p:spPr>
      </p:pic>
      <p:pic>
        <p:nvPicPr>
          <p:cNvPr id="1051" name="Picture 2" descr="D:\GIÁO ÁN 1 2020-2021\HÌNH SOẠN GIÁO ÁN\Picture5.png"/>
          <p:cNvPicPr/>
          <p:nvPr/>
        </p:nvPicPr>
        <p:blipFill>
          <a:blip r:embed="rId5"/>
          <a:srcRect l="10148" t="77016" r="79697" b="4984"/>
          <a:stretch/>
        </p:blipFill>
        <p:spPr>
          <a:xfrm>
            <a:off x="7629480" y="5429160"/>
            <a:ext cx="928800" cy="1000080"/>
          </a:xfrm>
          <a:prstGeom prst="rect">
            <a:avLst/>
          </a:prstGeom>
          <a:ln w="0">
            <a:noFill/>
          </a:ln>
        </p:spPr>
      </p:pic>
      <p:pic>
        <p:nvPicPr>
          <p:cNvPr id="1052" name="Picture 2" descr="D:\GIÁO ÁN 1 2020-2021\HÌNH SOẠN GIÁO ÁN\Picture5.png"/>
          <p:cNvPicPr/>
          <p:nvPr/>
        </p:nvPicPr>
        <p:blipFill>
          <a:blip r:embed="rId5"/>
          <a:srcRect l="10148" t="77016" r="79697" b="4984"/>
          <a:stretch/>
        </p:blipFill>
        <p:spPr>
          <a:xfrm>
            <a:off x="9058320" y="5429160"/>
            <a:ext cx="928800" cy="1000080"/>
          </a:xfrm>
          <a:prstGeom prst="rect">
            <a:avLst/>
          </a:prstGeom>
          <a:ln w="0">
            <a:noFill/>
          </a:ln>
        </p:spPr>
      </p:pic>
      <p:pic>
        <p:nvPicPr>
          <p:cNvPr id="1053" name="Picture 2" descr="D:\GIÁO ÁN 1 2020-2021\HÌNH SOẠN GIÁO ÁN\Đọc nhạc\BAN NHẠC ĐRM\Picture1 - Copy (3).jpg"/>
          <p:cNvPicPr/>
          <p:nvPr/>
        </p:nvPicPr>
        <p:blipFill>
          <a:blip r:embed="rId6"/>
          <a:srcRect l="80143" t="35488" r="11346" b="53232"/>
          <a:stretch/>
        </p:blipFill>
        <p:spPr>
          <a:xfrm>
            <a:off x="1557360" y="2928960"/>
            <a:ext cx="1347840" cy="785880"/>
          </a:xfrm>
          <a:prstGeom prst="rect">
            <a:avLst/>
          </a:prstGeom>
          <a:ln w="0">
            <a:noFill/>
          </a:ln>
        </p:spPr>
      </p:pic>
      <p:pic>
        <p:nvPicPr>
          <p:cNvPr id="1054" name="Picture 2" descr="D:\GIÁO ÁN 1 2020-2021\HÌNH SOẠN GIÁO ÁN\Đọc nhạc\BAN NHẠC ĐRM\Picture1 - Copy (3).jpg"/>
          <p:cNvPicPr/>
          <p:nvPr/>
        </p:nvPicPr>
        <p:blipFill>
          <a:blip r:embed="rId6"/>
          <a:srcRect l="88658" t="35488" r="1417" b="53232"/>
          <a:stretch/>
        </p:blipFill>
        <p:spPr>
          <a:xfrm>
            <a:off x="3271680" y="2928960"/>
            <a:ext cx="1571760" cy="785880"/>
          </a:xfrm>
          <a:prstGeom prst="rect">
            <a:avLst/>
          </a:prstGeom>
          <a:ln w="0">
            <a:noFill/>
          </a:ln>
        </p:spPr>
      </p:pic>
      <p:pic>
        <p:nvPicPr>
          <p:cNvPr id="1055" name="Picture 2" descr="D:\GIÁO ÁN 1 2020-2021\HÌNH SOẠN GIÁO ÁN\Đọc nhạc\BAN NHẠC ĐRM\Picture1 - Copy (3).jpg"/>
          <p:cNvPicPr/>
          <p:nvPr/>
        </p:nvPicPr>
        <p:blipFill>
          <a:blip r:embed="rId6"/>
          <a:srcRect l="80143" t="35488" r="11346" b="53232"/>
          <a:stretch/>
        </p:blipFill>
        <p:spPr>
          <a:xfrm>
            <a:off x="1486080" y="5572080"/>
            <a:ext cx="1347480" cy="785880"/>
          </a:xfrm>
          <a:prstGeom prst="rect">
            <a:avLst/>
          </a:prstGeom>
          <a:ln w="0">
            <a:noFill/>
          </a:ln>
        </p:spPr>
      </p:pic>
      <p:pic>
        <p:nvPicPr>
          <p:cNvPr id="1056" name="Picture 2" descr="D:\GIÁO ÁN 1 2020-2021\HÌNH SOẠN GIÁO ÁN\Đọc nhạc\BAN NHẠC ĐRM\Picture1 - Copy (3).jpg"/>
          <p:cNvPicPr/>
          <p:nvPr/>
        </p:nvPicPr>
        <p:blipFill>
          <a:blip r:embed="rId6"/>
          <a:srcRect l="88658" t="35488" r="1417" b="53232"/>
          <a:stretch/>
        </p:blipFill>
        <p:spPr>
          <a:xfrm>
            <a:off x="3200400" y="5572080"/>
            <a:ext cx="1571760" cy="785880"/>
          </a:xfrm>
          <a:prstGeom prst="rect">
            <a:avLst/>
          </a:prstGeom>
          <a:ln w="0">
            <a:noFill/>
          </a:ln>
        </p:spPr>
      </p:pic>
      <p:pic>
        <p:nvPicPr>
          <p:cNvPr id="17" name="BEAT NHỮNG NGƯƠI BẠN CỦA ĐÔ-RÊ-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95480" y="17628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7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1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1062" name="Text Box 9"/>
          <p:cNvSpPr/>
          <p:nvPr/>
        </p:nvSpPr>
        <p:spPr>
          <a:xfrm>
            <a:off x="0" y="285840"/>
            <a:ext cx="527544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Thường thức âm nhạc: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63" name="Text Box 10"/>
          <p:cNvSpPr/>
          <p:nvPr/>
        </p:nvSpPr>
        <p:spPr>
          <a:xfrm>
            <a:off x="557280" y="1214280"/>
            <a:ext cx="5572080" cy="846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9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FF0000"/>
                </a:solidFill>
                <a:latin typeface="Times New Roman"/>
              </a:rPr>
              <a:t>NHẠC SĨ MÔ-DA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64" name="Picture 2"/>
          <p:cNvPicPr/>
          <p:nvPr/>
        </p:nvPicPr>
        <p:blipFill>
          <a:blip r:embed="rId3"/>
          <a:srcRect r="6506"/>
          <a:stretch/>
        </p:blipFill>
        <p:spPr>
          <a:xfrm>
            <a:off x="6005520" y="1019160"/>
            <a:ext cx="4589280" cy="4618080"/>
          </a:xfrm>
          <a:prstGeom prst="rect">
            <a:avLst/>
          </a:prstGeom>
          <a:ln w="0">
            <a:noFill/>
          </a:ln>
        </p:spPr>
      </p:pic>
      <p:pic>
        <p:nvPicPr>
          <p:cNvPr id="1065" name="Picture 2" descr="D:\GIÁO ÁN 1 2020-2021\HÌNH SOẠN GIÁO ÁN\Thường thức âm nhạc\MÔ DA\Mô-da - Copy (2).jpg"/>
          <p:cNvPicPr/>
          <p:nvPr/>
        </p:nvPicPr>
        <p:blipFill>
          <a:blip r:embed="rId4"/>
          <a:srcRect l="22782" t="11033" r="16138" b="85636"/>
          <a:stretch/>
        </p:blipFill>
        <p:spPr>
          <a:xfrm>
            <a:off x="700200" y="5000760"/>
            <a:ext cx="4952880" cy="380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1074" name="Text Box 9"/>
          <p:cNvSpPr/>
          <p:nvPr/>
        </p:nvSpPr>
        <p:spPr>
          <a:xfrm>
            <a:off x="557280" y="1000080"/>
            <a:ext cx="527508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Thường thức âm nhạc: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75" name="Text Box 10"/>
          <p:cNvSpPr/>
          <p:nvPr/>
        </p:nvSpPr>
        <p:spPr>
          <a:xfrm>
            <a:off x="1131840" y="1873080"/>
            <a:ext cx="8991720" cy="846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9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FF0000"/>
                </a:solidFill>
                <a:latin typeface="Times New Roman"/>
              </a:rPr>
              <a:t>KỂ CHUYỆN THEO TRANH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76" name="Picture 3" descr="D:\GIÁO ÁN 1 2020-2021\HÌNH SOẠN GIÁO ÁN\Thường thức âm nhạc\MÔ DA\Picture2.jpg"/>
          <p:cNvPicPr/>
          <p:nvPr/>
        </p:nvPicPr>
        <p:blipFill>
          <a:blip r:embed="rId3"/>
          <a:stretch/>
        </p:blipFill>
        <p:spPr>
          <a:xfrm>
            <a:off x="2819520" y="3124080"/>
            <a:ext cx="3535200" cy="2210040"/>
          </a:xfrm>
          <a:prstGeom prst="rect">
            <a:avLst/>
          </a:prstGeom>
          <a:ln w="0">
            <a:noFill/>
          </a:ln>
        </p:spPr>
      </p:pic>
      <p:pic>
        <p:nvPicPr>
          <p:cNvPr id="1077" name="Picture 4" descr="D:\GIÁO ÁN 1 2020-2021\HÌNH SOẠN GIÁO ÁN\Thường thức âm nhạc\MÔ DA\Picture3.jpg"/>
          <p:cNvPicPr/>
          <p:nvPr/>
        </p:nvPicPr>
        <p:blipFill>
          <a:blip r:embed="rId4">
            <a:lum contrast="30000"/>
          </a:blip>
          <a:stretch/>
        </p:blipFill>
        <p:spPr>
          <a:xfrm>
            <a:off x="838080" y="2971800"/>
            <a:ext cx="1752840" cy="2465280"/>
          </a:xfrm>
          <a:prstGeom prst="rect">
            <a:avLst/>
          </a:prstGeom>
          <a:ln w="0">
            <a:noFill/>
          </a:ln>
        </p:spPr>
      </p:pic>
      <p:pic>
        <p:nvPicPr>
          <p:cNvPr id="1078" name="Picture 2" descr="D:\GIÁO ÁN 1 2020-2021\HÌNH SOẠN GIÁO ÁN\Thường thức âm nhạc\MÔ DA\Picture4.jpg"/>
          <p:cNvPicPr/>
          <p:nvPr/>
        </p:nvPicPr>
        <p:blipFill>
          <a:blip r:embed="rId5">
            <a:lum contrast="30000"/>
          </a:blip>
          <a:stretch/>
        </p:blipFill>
        <p:spPr>
          <a:xfrm>
            <a:off x="6543720" y="3200400"/>
            <a:ext cx="3797280" cy="2133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6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1087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88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89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90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1091" name="Text Box 9"/>
          <p:cNvSpPr/>
          <p:nvPr/>
        </p:nvSpPr>
        <p:spPr>
          <a:xfrm>
            <a:off x="1057320" y="214200"/>
            <a:ext cx="321480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NGHE NHẠC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92" name="Picture 10" descr="D:\GIÁO ÁN 1 2020-2021\HÌNH SOẠN GIÁO ÁN\Thường thức âm nhạc\MÔ DA\5.png"/>
          <p:cNvPicPr/>
          <p:nvPr/>
        </p:nvPicPr>
        <p:blipFill>
          <a:blip r:embed="rId6">
            <a:lum contrast="20000"/>
          </a:blip>
          <a:stretch/>
        </p:blipFill>
        <p:spPr>
          <a:xfrm>
            <a:off x="414360" y="1071720"/>
            <a:ext cx="10144080" cy="4500360"/>
          </a:xfrm>
          <a:prstGeom prst="rect">
            <a:avLst/>
          </a:prstGeom>
          <a:ln w="0">
            <a:noFill/>
          </a:ln>
        </p:spPr>
      </p:pic>
      <p:pic>
        <p:nvPicPr>
          <p:cNvPr id="2" name="Khat-vong-mua-xuan-Alin-Music-Schoo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7320" y="1524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32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3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1104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105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106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107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1108" name="Text Box 9"/>
          <p:cNvSpPr/>
          <p:nvPr/>
        </p:nvSpPr>
        <p:spPr>
          <a:xfrm>
            <a:off x="2414520" y="1214280"/>
            <a:ext cx="6143760" cy="937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337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DÀI - NGẮN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09" name="Text Box 9"/>
          <p:cNvSpPr/>
          <p:nvPr/>
        </p:nvSpPr>
        <p:spPr>
          <a:xfrm>
            <a:off x="-299880" y="214200"/>
            <a:ext cx="614340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VẬN DỤNG SÁNG TẠO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10" name="Picture 2" descr="D:\GIÁO ÁN 1 2020-2021\HÌNH SOẠN GIÁO ÁN\Vận dụng sáng tạo\Dài ngắn\Dài ngắn - Copy.jpg"/>
          <p:cNvPicPr/>
          <p:nvPr/>
        </p:nvPicPr>
        <p:blipFill>
          <a:blip r:embed="rId4"/>
          <a:stretch/>
        </p:blipFill>
        <p:spPr>
          <a:xfrm>
            <a:off x="557280" y="2357280"/>
            <a:ext cx="9929880" cy="2500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7068</TotalTime>
  <Words>77</Words>
  <Application>Microsoft Office PowerPoint</Application>
  <PresentationFormat>Custom</PresentationFormat>
  <Paragraphs>21</Paragraphs>
  <Slides>10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Constantia</vt:lpstr>
      <vt:lpstr>DejaVu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Windows User</cp:lastModifiedBy>
  <cp:revision>611</cp:revision>
  <dcterms:created xsi:type="dcterms:W3CDTF">2010-04-30T20:19:48Z</dcterms:created>
  <dcterms:modified xsi:type="dcterms:W3CDTF">2025-02-13T09:25:47Z</dcterms:modified>
  <dc:language>en-US</dc:language>
</cp:coreProperties>
</file>