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3"/>
  </p:notesMasterIdLst>
  <p:sldIdLst>
    <p:sldId id="281" r:id="rId4"/>
    <p:sldId id="282" r:id="rId5"/>
    <p:sldId id="299" r:id="rId6"/>
    <p:sldId id="295" r:id="rId7"/>
    <p:sldId id="296" r:id="rId8"/>
    <p:sldId id="297" r:id="rId9"/>
    <p:sldId id="298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NULL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5595" y="369332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Nhắc lại sơ đồ về mối tương quan giữa các hình nốt? </a:t>
            </a:r>
            <a:endParaRPr lang="vi-VN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8" y="1319946"/>
            <a:ext cx="6010915" cy="478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9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6280" y="45402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4313" y="3629206"/>
            <a:ext cx="156485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3470143" cy="107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3629206"/>
            <a:ext cx="3368872" cy="3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927"/>
            <a:ext cx="12186138" cy="585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29" y="5402325"/>
            <a:ext cx="618259" cy="61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849167"/>
            <a:ext cx="578427" cy="578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4" y="2849167"/>
            <a:ext cx="578427" cy="578427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4171146" y="31836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07" y="2459272"/>
            <a:ext cx="1302101" cy="1323804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114686" y="57811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30" y="5402325"/>
            <a:ext cx="618259" cy="618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16" y="2837364"/>
            <a:ext cx="567620" cy="567620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0126053" y="3063883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48" y="2806191"/>
            <a:ext cx="567620" cy="567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3" y="2830215"/>
            <a:ext cx="567620" cy="567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75" y="2843153"/>
            <a:ext cx="567620" cy="56762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10747608" y="3037464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lus 21"/>
          <p:cNvSpPr/>
          <p:nvPr/>
        </p:nvSpPr>
        <p:spPr>
          <a:xfrm>
            <a:off x="11263600" y="3090001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22" y="2425919"/>
            <a:ext cx="2016484" cy="1275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07" y="5385791"/>
            <a:ext cx="618259" cy="618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2" y="5033018"/>
            <a:ext cx="1302101" cy="13238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53" y="5049552"/>
            <a:ext cx="1302101" cy="13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4449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7306"/>
            <a:ext cx="3368872" cy="322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7453" cy="61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3" y="0"/>
            <a:ext cx="5780544" cy="6876100"/>
          </a:xfrm>
          <a:prstGeom prst="rect">
            <a:avLst/>
          </a:prstGeom>
        </p:spPr>
      </p:pic>
      <p:pic>
        <p:nvPicPr>
          <p:cNvPr id="7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9125" y="206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69</Words>
  <Application>Microsoft Office PowerPoint</Application>
  <PresentationFormat>Widescreen</PresentationFormat>
  <Paragraphs>10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73</cp:revision>
  <dcterms:created xsi:type="dcterms:W3CDTF">2022-04-04T07:27:39Z</dcterms:created>
  <dcterms:modified xsi:type="dcterms:W3CDTF">2024-11-21T16:19:05Z</dcterms:modified>
</cp:coreProperties>
</file>