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66" r:id="rId3"/>
    <p:sldId id="258" r:id="rId4"/>
    <p:sldId id="262" r:id="rId5"/>
    <p:sldId id="263" r:id="rId6"/>
    <p:sldId id="25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68380" y="1463876"/>
            <a:ext cx="744397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7146" y="565103"/>
            <a:ext cx="1497526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FF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8"/>
            <a:ext cx="3006247" cy="977029"/>
          </a:xfrm>
          <a:prstGeom prst="rect">
            <a:avLst/>
          </a:prstGeom>
        </p:spPr>
      </p:pic>
      <p:pic>
        <p:nvPicPr>
          <p:cNvPr id="7" name="Picture 6" descr="C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64" y="76588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9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125260"/>
            <a:ext cx="8862804" cy="3494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3745282"/>
            <a:ext cx="8958065" cy="698483"/>
          </a:xfrm>
          <a:prstGeom prst="rect">
            <a:avLst/>
          </a:prstGeom>
        </p:spPr>
      </p:pic>
      <p:sp>
        <p:nvSpPr>
          <p:cNvPr id="27" name="Left Brace 26"/>
          <p:cNvSpPr/>
          <p:nvPr/>
        </p:nvSpPr>
        <p:spPr>
          <a:xfrm>
            <a:off x="4346531" y="3081403"/>
            <a:ext cx="413359" cy="120249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4312915"/>
            <a:ext cx="2587757" cy="25450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60" y="4716723"/>
            <a:ext cx="2177179" cy="21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" y="3132475"/>
            <a:ext cx="3787990" cy="3725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42" y="0"/>
            <a:ext cx="9728246" cy="19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5" y="657922"/>
            <a:ext cx="11105036" cy="6021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3488" cy="434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" y="3847171"/>
            <a:ext cx="3912585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9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874"/>
            <a:ext cx="12192000" cy="2865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983957"/>
            <a:ext cx="10463349" cy="327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18</cp:revision>
  <dcterms:created xsi:type="dcterms:W3CDTF">2022-04-04T07:27:39Z</dcterms:created>
  <dcterms:modified xsi:type="dcterms:W3CDTF">2025-11-01T13:05:35Z</dcterms:modified>
</cp:coreProperties>
</file>