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73" r:id="rId3"/>
    <p:sldId id="290" r:id="rId4"/>
    <p:sldId id="280" r:id="rId5"/>
    <p:sldId id="286" r:id="rId6"/>
    <p:sldId id="287" r:id="rId7"/>
    <p:sldId id="291" r:id="rId8"/>
    <p:sldId id="288" r:id="rId9"/>
    <p:sldId id="293" r:id="rId10"/>
    <p:sldId id="294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5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2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7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3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5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9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2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5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12/24/2024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1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9953" y="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83199"/>
            <a:ext cx="4627755" cy="2849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64" y="783955"/>
            <a:ext cx="1104298" cy="1550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43" y="-129864"/>
            <a:ext cx="2117570" cy="21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 CỦNG CỐ DẶN DÒ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137CD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613" y="3477080"/>
            <a:ext cx="2662518" cy="145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 tay to hoặc nhanh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5432" y="0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mở đầu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52420" y="3913645"/>
            <a:ext cx="1925893" cy="846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 tay nhỏ hoặc chậm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854" y="3323064"/>
            <a:ext cx="3534936" cy="3534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5367" y="2943922"/>
            <a:ext cx="3676633" cy="39140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37057" y="615681"/>
            <a:ext cx="653255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 tay nhanh – chậm, to – nhỏ theo hình tiết tấu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57" y="1495484"/>
            <a:ext cx="6274869" cy="5729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85" y="2580903"/>
            <a:ext cx="5867412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890"/>
            <a:ext cx="12192000" cy="5551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5138" y="92643"/>
            <a:ext cx="1274708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14 </a:t>
            </a:r>
            <a:endParaRPr lang="en-US" sz="2400" b="1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58" y="2698953"/>
            <a:ext cx="3929643" cy="3864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48" y="214993"/>
            <a:ext cx="2022352" cy="9311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5557" y="872719"/>
            <a:ext cx="649409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 THỂ HIỆN CÁC HÌNH TIẾT TẤU BẰNG NHẠC CỤ </a:t>
            </a:r>
            <a:r>
              <a:rPr lang="en-US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endParaRPr lang="en-US" dirty="0" smtClean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b="1" dirty="0" smtClean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en-US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BÀI HÁT KHÚC NHẠC TRÊN NƯƠNG XA</a:t>
            </a:r>
            <a:endParaRPr lang="en-US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99" y="-24732"/>
            <a:ext cx="3927891" cy="1255850"/>
          </a:xfrm>
          <a:prstGeom prst="rect">
            <a:avLst/>
          </a:prstGeom>
        </p:spPr>
      </p:pic>
      <p:pic>
        <p:nvPicPr>
          <p:cNvPr id="10" name="Picture 9" descr="C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21" y="6277468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1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85" y="4093341"/>
            <a:ext cx="2811013" cy="27646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32702" y="520148"/>
            <a:ext cx="591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THỰC HÀNH LUYỆN TẬP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36" y="1434676"/>
            <a:ext cx="12286635" cy="2658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6536" y="1203844"/>
            <a:ext cx="336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và luyện 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3269" y="188388"/>
            <a:ext cx="747131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NHẠC </a:t>
            </a:r>
            <a:r>
              <a:rPr lang="en-US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CỤ THỂ HIỆN CÁC HÌNH TIẾT TẤU BẰNG NHẠC CỤ GÕ</a:t>
            </a:r>
            <a:endParaRPr lang="en-US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1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85" y="4093341"/>
            <a:ext cx="2811013" cy="2764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52" y="0"/>
            <a:ext cx="10270273" cy="34122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84273" y="322055"/>
            <a:ext cx="336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và luyện tập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4953576" y="-1244014"/>
            <a:ext cx="2823822" cy="9054791"/>
          </a:xfrm>
          <a:prstGeom prst="rightBrace">
            <a:avLst>
              <a:gd name="adj1" fmla="val 8333"/>
              <a:gd name="adj2" fmla="val 4987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1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85" y="4093341"/>
            <a:ext cx="2811013" cy="276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4257" y="38979"/>
            <a:ext cx="336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và luyện tập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6" y="1124253"/>
            <a:ext cx="8659715" cy="1904975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5400000">
            <a:off x="5717505" y="-1334882"/>
            <a:ext cx="1798300" cy="8728220"/>
          </a:xfrm>
          <a:prstGeom prst="rightBrace">
            <a:avLst>
              <a:gd name="adj1" fmla="val 8333"/>
              <a:gd name="adj2" fmla="val 4987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26" y="4501931"/>
            <a:ext cx="2395572" cy="2356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93" y="37231"/>
            <a:ext cx="9419407" cy="4464699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>
            <a:off x="100361" y="434898"/>
            <a:ext cx="1773045" cy="1386529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600" y="835774"/>
            <a:ext cx="160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triped Right Arrow 19"/>
          <p:cNvSpPr/>
          <p:nvPr/>
        </p:nvSpPr>
        <p:spPr>
          <a:xfrm>
            <a:off x="100362" y="2222303"/>
            <a:ext cx="1773044" cy="1386529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5600" y="2623179"/>
            <a:ext cx="160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361" y="4574160"/>
            <a:ext cx="336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và luyện 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8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56878"/>
            <a:ext cx="7014117" cy="340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17" y="3980985"/>
            <a:ext cx="5099823" cy="2877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27" y="0"/>
            <a:ext cx="8675559" cy="26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56878"/>
            <a:ext cx="7014117" cy="340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17" y="3980985"/>
            <a:ext cx="5099823" cy="2877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9871" cy="12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9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108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#9Slide05 Dancing Script</vt:lpstr>
      <vt:lpstr>Arial</vt:lpstr>
      <vt:lpstr>Calibri</vt:lpstr>
      <vt:lpstr>Times New Roman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47</cp:revision>
  <dcterms:created xsi:type="dcterms:W3CDTF">2022-04-04T11:47:32Z</dcterms:created>
  <dcterms:modified xsi:type="dcterms:W3CDTF">2024-12-24T15:29:05Z</dcterms:modified>
</cp:coreProperties>
</file>