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86" r:id="rId4"/>
  </p:sldMasterIdLst>
  <p:notesMasterIdLst>
    <p:notesMasterId r:id="rId10"/>
  </p:notesMasterIdLst>
  <p:sldIdLst>
    <p:sldId id="268" r:id="rId5"/>
    <p:sldId id="258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59" d="100"/>
          <a:sy n="59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6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4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16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60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9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59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1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91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35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7A9B-26C1-4E98-A1E0-041C17748EA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2143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22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8380" y="1463876"/>
            <a:ext cx="744397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9783" y="565103"/>
            <a:ext cx="1672253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noProof="0" dirty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88"/>
            <a:ext cx="3006247" cy="977029"/>
          </a:xfrm>
          <a:prstGeom prst="rect">
            <a:avLst/>
          </a:prstGeom>
        </p:spPr>
      </p:pic>
      <p:pic>
        <p:nvPicPr>
          <p:cNvPr id="6" name="Picture 5" descr="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62" y="4802622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4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254"/>
            <a:ext cx="3006247" cy="977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644"/>
            <a:ext cx="12191999" cy="6155356"/>
          </a:xfrm>
          <a:prstGeom prst="rect">
            <a:avLst/>
          </a:prstGeom>
        </p:spPr>
      </p:pic>
      <p:pic>
        <p:nvPicPr>
          <p:cNvPr id="6" name="NGHE MAU VUI DEN TRUO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8522" y="2073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3132475"/>
            <a:ext cx="3787990" cy="37255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35" y="259882"/>
            <a:ext cx="8347239" cy="3359029"/>
          </a:xfrm>
          <a:prstGeom prst="rect">
            <a:avLst/>
          </a:prstGeom>
        </p:spPr>
      </p:pic>
      <p:pic>
        <p:nvPicPr>
          <p:cNvPr id="3" name="NHAC NEN CA B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6855" y="41941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5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279032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5" y="2552917"/>
            <a:ext cx="6958730" cy="421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9045" cy="68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8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  <p:pic>
        <p:nvPicPr>
          <p:cNvPr id="6" name="Picture 5" descr="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815" y="6252595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8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31</Words>
  <Application>Microsoft Office PowerPoint</Application>
  <PresentationFormat>Widescreen</PresentationFormat>
  <Paragraphs>5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#9Slide05 Dancing Script</vt:lpstr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23</cp:revision>
  <dcterms:created xsi:type="dcterms:W3CDTF">2022-04-04T07:27:39Z</dcterms:created>
  <dcterms:modified xsi:type="dcterms:W3CDTF">2024-11-21T08:36:58Z</dcterms:modified>
</cp:coreProperties>
</file>