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9"/>
  </p:notesMasterIdLst>
  <p:sldIdLst>
    <p:sldId id="294" r:id="rId4"/>
    <p:sldId id="277" r:id="rId5"/>
    <p:sldId id="261" r:id="rId6"/>
    <p:sldId id="282" r:id="rId7"/>
    <p:sldId id="283" r:id="rId8"/>
    <p:sldId id="284" r:id="rId9"/>
    <p:sldId id="285" r:id="rId10"/>
    <p:sldId id="286" r:id="rId11"/>
    <p:sldId id="289" r:id="rId12"/>
    <p:sldId id="295" r:id="rId13"/>
    <p:sldId id="296" r:id="rId14"/>
    <p:sldId id="297" r:id="rId15"/>
    <p:sldId id="298" r:id="rId16"/>
    <p:sldId id="29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59" y="1768686"/>
            <a:ext cx="5185088" cy="478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7" y="581312"/>
            <a:ext cx="6028029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4390" y="581312"/>
            <a:ext cx="3120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VUI DEN TRUOG BEAT 2 LAN">
            <a:hlinkClick r:id="" action="ppaction://media"/>
            <a:extLst>
              <a:ext uri="{FF2B5EF4-FFF2-40B4-BE49-F238E27FC236}">
                <a16:creationId xmlns:a16="http://schemas.microsoft.com/office/drawing/2014/main" id="{AC41F0A1-6B58-74D4-2CCE-0C83BB602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5959" y="1535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7"/>
            <a:ext cx="5130427" cy="1615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514970"/>
            <a:ext cx="11621862" cy="44093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9079" y="393894"/>
            <a:ext cx="918290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2849078" y="1022847"/>
            <a:ext cx="673768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9260" y="452387"/>
            <a:ext cx="195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3" y="2009040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155</Words>
  <Application>Microsoft Office PowerPoint</Application>
  <PresentationFormat>Widescreen</PresentationFormat>
  <Paragraphs>27</Paragraphs>
  <Slides>15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41</cp:revision>
  <dcterms:created xsi:type="dcterms:W3CDTF">2022-04-04T02:41:08Z</dcterms:created>
  <dcterms:modified xsi:type="dcterms:W3CDTF">2024-11-27T09:16:48Z</dcterms:modified>
</cp:coreProperties>
</file>