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5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0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4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8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2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1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34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49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0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95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34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6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8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38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62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9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0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8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5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87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9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8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1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8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8" y="1556792"/>
            <a:ext cx="5854642" cy="150926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</p:spTree>
    <p:extLst>
      <p:ext uri="{BB962C8B-B14F-4D97-AF65-F5344CB8AC3E}">
        <p14:creationId xmlns:p14="http://schemas.microsoft.com/office/powerpoint/2010/main" val="77583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8793" y="669152"/>
            <a:ext cx="4355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Gv làm mẫu sau đó</a:t>
            </a:r>
            <a:r>
              <a:rPr kumimoji="0" lang="pt-BR" sz="24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HD </a:t>
            </a:r>
            <a:r>
              <a:rPr kumimoji="0" lang="pt-BR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hát kết hợp gõ song loan theo theo phách</a:t>
            </a:r>
            <a:endParaRPr kumimoji="0" lang="pt-BR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3" y="3068960"/>
            <a:ext cx="8907703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2806" y="71008"/>
            <a:ext cx="5777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Hát kết hợp gõ đệm theo phách.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AC KIM THA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7864" y="185528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90" y="6424775"/>
            <a:ext cx="509930" cy="4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92696"/>
            <a:ext cx="840107" cy="6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61127" y="0"/>
            <a:ext cx="3039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>
                <a:solidFill>
                  <a:srgbClr val="002060"/>
                </a:solidFill>
                <a:latin typeface="Times New Roman"/>
              </a:rPr>
              <a:t>KHỞI ĐỘNG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16421" y="880955"/>
            <a:ext cx="5328703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002060"/>
                </a:solidFill>
                <a:effectLst/>
                <a:latin typeface="Times New Roman"/>
                <a:ea typeface="Times New Roman"/>
                <a:cs typeface="Arial"/>
              </a:rPr>
              <a:t>Trò chơi: </a:t>
            </a:r>
            <a:r>
              <a:rPr lang="en-US" sz="3200" b="1" i="1">
                <a:solidFill>
                  <a:srgbClr val="002060"/>
                </a:solidFill>
                <a:effectLst/>
                <a:latin typeface="Times New Roman"/>
                <a:ea typeface="Times New Roman"/>
                <a:cs typeface="Arial"/>
              </a:rPr>
              <a:t>Gõ đệm theo tiết tấu</a:t>
            </a:r>
            <a:endParaRPr lang="en-US" sz="32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93" y="6184478"/>
            <a:ext cx="840107" cy="673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1988840"/>
            <a:ext cx="748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</a:rPr>
              <a:t>- GV làm mẫu và HD HS dùng</a:t>
            </a:r>
            <a:r>
              <a:rPr lang="vi-VN" sz="2400">
                <a:solidFill>
                  <a:srgbClr val="FF0000"/>
                </a:solidFill>
                <a:latin typeface="Times New Roman"/>
                <a:ea typeface="Times New Roman"/>
              </a:rPr>
              <a:t>thanh phách, trống nhỏ, ma-ra-cát…để gõ đệm theo tiết tấu mẫu sau đây: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2" descr="2021-06-11_1443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356992"/>
            <a:ext cx="564674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2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2936" y="-140615"/>
            <a:ext cx="7956376" cy="292494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6318" y="1517514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37" y="706335"/>
            <a:ext cx="1168407" cy="1168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80" y="4677499"/>
            <a:ext cx="210027" cy="168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2936" y="3107495"/>
            <a:ext cx="746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algn="ctr">
              <a:lnSpc>
                <a:spcPct val="150000"/>
              </a:lnSpc>
              <a:spcAft>
                <a:spcPts val="0"/>
              </a:spcAft>
              <a:tabLst>
                <a:tab pos="825500" algn="l"/>
              </a:tabLst>
            </a:pPr>
            <a:r>
              <a:rPr lang="pt-BR" b="1">
                <a:solidFill>
                  <a:srgbClr val="FF0000"/>
                </a:solidFill>
                <a:latin typeface="Times New Roman"/>
                <a:ea typeface="Times New Roman"/>
              </a:rPr>
              <a:t>+</a:t>
            </a:r>
            <a:r>
              <a:rPr lang="pt-BR" sz="2400" b="1">
                <a:solidFill>
                  <a:srgbClr val="FF0000"/>
                </a:solidFill>
                <a:latin typeface="Times New Roman"/>
                <a:ea typeface="Times New Roman"/>
              </a:rPr>
              <a:t>NHẠC CỤ: GIỚI THIỆU NHẠC CỤ SONG LOAN.</a:t>
            </a:r>
            <a:endParaRPr lang="en-US" sz="2400"/>
          </a:p>
        </p:txBody>
      </p:sp>
      <p:pic>
        <p:nvPicPr>
          <p:cNvPr id="1027" name="Picture 3" descr="C:\Users\Administrator\Desktop\tykt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3842786"/>
            <a:ext cx="1445791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1953" y="2461164"/>
            <a:ext cx="6966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algn="ctr">
              <a:lnSpc>
                <a:spcPct val="150000"/>
              </a:lnSpc>
              <a:spcAft>
                <a:spcPts val="0"/>
              </a:spcAft>
              <a:tabLst>
                <a:tab pos="825500" algn="l"/>
              </a:tabLst>
            </a:pPr>
            <a:r>
              <a:rPr lang="en-US" sz="2400" b="1">
                <a:solidFill>
                  <a:srgbClr val="FC190F"/>
                </a:solidFill>
                <a:latin typeface="Times New Roman"/>
                <a:ea typeface="Arial"/>
              </a:rPr>
              <a:t>+ÔN TẬP BÀI HÁT CON CHIM CHÍCH CHÒE</a:t>
            </a:r>
            <a:endParaRPr lang="en-US" sz="240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7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93" y="6184478"/>
            <a:ext cx="840107" cy="6735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3374" y="-38844"/>
            <a:ext cx="3965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99" y="141277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/>
                <a:ea typeface="Times New Roman"/>
              </a:rPr>
              <a:t>ôn lại với các hình thức đơn ca, song ca, hát đối đáp.</a:t>
            </a:r>
            <a:endParaRPr lang="en-US" sz="48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448" y="550877"/>
            <a:ext cx="7148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2060"/>
                </a:solidFill>
              </a:rPr>
              <a:t>Ôn tập bài hát </a:t>
            </a:r>
            <a:r>
              <a:rPr lang="vi-VN" sz="3200" b="1" i="1">
                <a:solidFill>
                  <a:srgbClr val="002060"/>
                </a:solidFill>
              </a:rPr>
              <a:t>Con chim chích choè</a:t>
            </a:r>
            <a:endParaRPr lang="en-US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93" y="6184478"/>
            <a:ext cx="840107" cy="6735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9632" y="0"/>
            <a:ext cx="68259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</a:rPr>
              <a:t>HD Hát kết hợp vỗ tay theo theo tiết tấu lời ca</a:t>
            </a:r>
            <a:endParaRPr lang="en-US" sz="28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3074" name="Picture 2" descr="2021-06-11_1451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" y="638046"/>
            <a:ext cx="9144000" cy="279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8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5100" algn="l"/>
              </a:tabLst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+Nhạc cụ </a:t>
            </a:r>
            <a:r>
              <a:rPr lang="en-US" sz="2800" b="1" i="1">
                <a:solidFill>
                  <a:srgbClr val="002060"/>
                </a:solidFill>
                <a:latin typeface="Times New Roman"/>
                <a:ea typeface="Arial"/>
              </a:rPr>
              <a:t>Song loan</a:t>
            </a:r>
            <a:endParaRPr lang="en-US" sz="280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</a:rPr>
              <a:t>* Giới thiệu nhạc cụ gõ song loan</a:t>
            </a:r>
            <a:endParaRPr lang="en-US" sz="28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7501" y="-99392"/>
            <a:ext cx="276229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Arial"/>
              </a:rPr>
              <a:t>KHÁM PHÁ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2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924944"/>
            <a:ext cx="82089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HD HS dùng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nhạc cụ song loan, tập vào tiết tấu sau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đó thực hiện gõ tiết tấu với các hình thức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7" y="4554689"/>
            <a:ext cx="9156367" cy="16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937" y="0"/>
            <a:ext cx="5436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</a:rPr>
              <a:t>THỰC HÀNH − LUYỆN TẬP</a:t>
            </a:r>
            <a:endParaRPr lang="en-US" sz="320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* Gõ theo hình tiết tấu 1.</a:t>
            </a:r>
            <a:endParaRPr lang="en-US" sz="32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35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924" y="742511"/>
            <a:ext cx="64551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HD HS dùng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nhạc cụ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 phách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tập vào tiết tấu sau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đó thực hiện gõ tiết tấu với các hình thức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913" y="0"/>
            <a:ext cx="543609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* Gõ theo hình tiết tấu 2.</a:t>
            </a:r>
            <a:endParaRPr lang="en-US" sz="32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3074" name="Picture 2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2843146"/>
            <a:ext cx="9144000" cy="23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90" y="6424775"/>
            <a:ext cx="509930" cy="4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8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80" y="48353"/>
            <a:ext cx="4139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nhóm, mỗi nhóm gõ 1 nửa tiết tấu nối tiếp nhau.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2021-06-04_190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6228184" cy="15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90" y="6424775"/>
            <a:ext cx="509930" cy="4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237</Words>
  <Application>Microsoft Office PowerPoint</Application>
  <PresentationFormat>On-screen Show (4:3)</PresentationFormat>
  <Paragraphs>24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48</cp:revision>
  <dcterms:created xsi:type="dcterms:W3CDTF">2021-06-17T04:40:15Z</dcterms:created>
  <dcterms:modified xsi:type="dcterms:W3CDTF">2023-10-16T14:34:34Z</dcterms:modified>
</cp:coreProperties>
</file>