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"/>
  </p:notesMasterIdLst>
  <p:sldIdLst>
    <p:sldId id="483" r:id="rId2"/>
    <p:sldId id="442" r:id="rId3"/>
    <p:sldId id="485" r:id="rId4"/>
    <p:sldId id="495" r:id="rId5"/>
    <p:sldId id="488" r:id="rId6"/>
  </p:sldIdLst>
  <p:sldSz cx="10972800" cy="6858000"/>
  <p:notesSz cx="6858000" cy="9144000"/>
  <p:custDataLst>
    <p:tags r:id="rId8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0" autoAdjust="0"/>
    <p:restoredTop sz="94660"/>
  </p:normalViewPr>
  <p:slideViewPr>
    <p:cSldViewPr>
      <p:cViewPr varScale="1">
        <p:scale>
          <a:sx n="68" d="100"/>
          <a:sy n="68" d="100"/>
        </p:scale>
        <p:origin x="66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71B5A19-615D-4138-9D24-EB78D848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25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5F8A7A-F48B-42D8-8E76-E90EAFC123A2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A716B-ABB7-4780-B523-3DFF96F1D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3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F078-CBCE-4651-BC21-3300480F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F078-CBCE-4651-BC21-3300480F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0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F078-CBCE-4651-BC21-3300480F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51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F078-CBCE-4651-BC21-3300480F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77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F078-CBCE-4651-BC21-3300480F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17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F078-CBCE-4651-BC21-3300480F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19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C221F-824D-4CD2-A3DD-B55492C28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69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4D5A5-DE38-41DC-B891-6CF34C279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19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E7F8-996E-4782-B743-D57CDCFA5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87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85DB-E857-4FB2-9ECE-B7075B874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6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32974-706B-43DD-B360-F2F83EC13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62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8EA61-0082-42E7-BDF6-E3E8C272E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69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0D45-7B91-4FC7-913A-9DF18829C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9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32974-706B-43DD-B360-F2F83EC13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32974-706B-43DD-B360-F2F83EC13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0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6A57-B0F4-4A4C-B34B-E4F6EACD7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8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BC6F1-D821-41EF-95EA-570BFCE54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6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AFD21-56E4-47C7-A279-0B74656A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5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FDF3A-1041-4AF0-96DA-FE937E034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F078-CBCE-4651-BC21-3300480F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7950A3A5-5B5C-4535-9DCD-D196AB650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8" r:id="rId3"/>
    <p:sldLayoutId id="2147483667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72" r:id="rId10"/>
    <p:sldLayoutId id="2147483671" r:id="rId11"/>
    <p:sldLayoutId id="2147483670" r:id="rId12"/>
    <p:sldLayoutId id="2147483669" r:id="rId13"/>
    <p:sldLayoutId id="2147483666" r:id="rId14"/>
    <p:sldLayoutId id="2147483665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7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8077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5.wav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audio" Target="../media/audio6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81575" y="42306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4290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559675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455863"/>
            <a:ext cx="2262188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2390775" y="836613"/>
            <a:ext cx="62103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CON CHIM CHÍCH CHÒE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5085184"/>
            <a:ext cx="2260457" cy="112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48" y="653538"/>
            <a:ext cx="2171766" cy="1623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1809750"/>
            <a:ext cx="978376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chim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chim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chích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chòe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Trưa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hè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chịu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đội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mũ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Tối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>
                <a:latin typeface="Cambria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nằm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rên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Ôi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ôi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đau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quá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nhức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Chích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chòe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liền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suốt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ba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itchFamily="18" charset="0"/>
                <a:cs typeface="Times New Roman" pitchFamily="18" charset="0"/>
              </a:rPr>
              <a:t>đêm</a:t>
            </a:r>
            <a:endParaRPr lang="en-US" sz="360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3313930"/>
            <a:ext cx="3996705" cy="2373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60" y="3716338"/>
            <a:ext cx="2535390" cy="1849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3"/>
          <a:stretch>
            <a:fillRect/>
          </a:stretch>
        </p:blipFill>
        <p:spPr bwMode="auto">
          <a:xfrm>
            <a:off x="540342" y="1899435"/>
            <a:ext cx="9842602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44EA57F-AE95-4628-B8DC-67D3EA061585}"/>
              </a:ext>
            </a:extLst>
          </p:cNvPr>
          <p:cNvSpPr/>
          <p:nvPr/>
        </p:nvSpPr>
        <p:spPr>
          <a:xfrm>
            <a:off x="2174032" y="6074544"/>
            <a:ext cx="2984103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HÁT MẪU CÂU 1</a:t>
            </a:r>
            <a:endParaRPr lang="vi-V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3E6898-FEC8-CE69-DFB0-C8AEAACD5B34}"/>
              </a:ext>
            </a:extLst>
          </p:cNvPr>
          <p:cNvSpPr/>
          <p:nvPr/>
        </p:nvSpPr>
        <p:spPr>
          <a:xfrm>
            <a:off x="5840115" y="6074544"/>
            <a:ext cx="2984103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 CÂU 1</a:t>
            </a:r>
            <a:endParaRPr lang="vi-V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ÁT MÂU CÂU 1,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ÂU 1,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3613260"/>
            <a:ext cx="3492649" cy="2074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60" y="3716338"/>
            <a:ext cx="2535390" cy="1849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6" y="1945258"/>
            <a:ext cx="987686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0DE62C-FF2E-44F4-B58E-69074EB77F33}"/>
              </a:ext>
            </a:extLst>
          </p:cNvPr>
          <p:cNvSpPr/>
          <p:nvPr/>
        </p:nvSpPr>
        <p:spPr>
          <a:xfrm>
            <a:off x="2102024" y="6074544"/>
            <a:ext cx="3056111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HÁT MẪU CÂU 2</a:t>
            </a:r>
            <a:endParaRPr lang="vi-V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AC817A-5077-C3D7-0683-76563C63CC7C}"/>
              </a:ext>
            </a:extLst>
          </p:cNvPr>
          <p:cNvSpPr/>
          <p:nvPr/>
        </p:nvSpPr>
        <p:spPr>
          <a:xfrm>
            <a:off x="5814665" y="6074544"/>
            <a:ext cx="3056111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 CÂU 2</a:t>
            </a:r>
            <a:endParaRPr lang="vi-V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ÁT MẪU CÂU 3,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ÂU 3,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3570498"/>
            <a:ext cx="3564657" cy="2116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61" y="3716337"/>
            <a:ext cx="2535390" cy="1849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845568"/>
            <a:ext cx="992981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ED400-F36E-49B1-9F89-B0524DA895D4}"/>
              </a:ext>
            </a:extLst>
          </p:cNvPr>
          <p:cNvSpPr/>
          <p:nvPr/>
        </p:nvSpPr>
        <p:spPr>
          <a:xfrm>
            <a:off x="2174032" y="6092988"/>
            <a:ext cx="2984103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HÁT MẪU CÂU 3</a:t>
            </a:r>
            <a:endParaRPr lang="vi-V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E25CDB-D6D0-333C-DA8F-0D79BDF11620}"/>
              </a:ext>
            </a:extLst>
          </p:cNvPr>
          <p:cNvSpPr/>
          <p:nvPr/>
        </p:nvSpPr>
        <p:spPr>
          <a:xfrm>
            <a:off x="5814665" y="6092988"/>
            <a:ext cx="2984103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 CÂU 3</a:t>
            </a:r>
            <a:endParaRPr lang="vi-V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ÁT MẪU CÂU 5,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ÂU 5,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0244349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9046</TotalTime>
  <Words>111</Words>
  <Application>Microsoft Office PowerPoint</Application>
  <PresentationFormat>Custom</PresentationFormat>
  <Paragraphs>21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Cambria</vt:lpstr>
      <vt:lpstr>Times New Roman</vt:lpstr>
      <vt:lpstr>ZapfChancery-Medium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User</cp:lastModifiedBy>
  <cp:revision>613</cp:revision>
  <dcterms:created xsi:type="dcterms:W3CDTF">2010-04-30T18:19:48Z</dcterms:created>
  <dcterms:modified xsi:type="dcterms:W3CDTF">2025-10-16T08:51:59Z</dcterms:modified>
</cp:coreProperties>
</file>