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11"/>
  </p:notesMasterIdLst>
  <p:sldIdLst>
    <p:sldId id="278" r:id="rId4"/>
    <p:sldId id="258" r:id="rId5"/>
    <p:sldId id="273" r:id="rId6"/>
    <p:sldId id="274" r:id="rId7"/>
    <p:sldId id="277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59" d="100"/>
          <a:sy n="59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6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6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60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9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9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1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1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7A9B-26C1-4E98-A1E0-041C17748EA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2143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62" y="3914078"/>
            <a:ext cx="5033607" cy="29439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66510" y="565103"/>
            <a:ext cx="2178802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noProof="0" dirty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17+18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39" y="1338051"/>
            <a:ext cx="4815850" cy="1149098"/>
          </a:xfrm>
          <a:prstGeom prst="rect">
            <a:avLst/>
          </a:prstGeom>
        </p:spPr>
      </p:pic>
      <p:pic>
        <p:nvPicPr>
          <p:cNvPr id="5" name="Picture 4" descr="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421" y="6367035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07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88888" y="343238"/>
            <a:ext cx="5636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 động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thực 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4077"/>
            <a:ext cx="5033607" cy="2943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24" y="1465585"/>
            <a:ext cx="6105156" cy="2705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8888" y="996744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 nhạc cụ gõ thể hiện hình tiết tấu theo cặp đôi, nhóm</a:t>
            </a:r>
            <a:r>
              <a:rPr lang="en-US" sz="2000" i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25" y="4467930"/>
            <a:ext cx="3334216" cy="20530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8218"/>
            <a:ext cx="1667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17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5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4077"/>
            <a:ext cx="5033607" cy="29439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75013" y="152771"/>
            <a:ext cx="4641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Gõ to – nhỏ theo ý tưởng của nhóm.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23" y="739261"/>
            <a:ext cx="8385900" cy="3049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9033" y="1229978"/>
            <a:ext cx="109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3014" y="2237006"/>
            <a:ext cx="109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3014" y="3088887"/>
            <a:ext cx="109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</a:p>
        </p:txBody>
      </p:sp>
    </p:spTree>
    <p:extLst>
      <p:ext uri="{BB962C8B-B14F-4D97-AF65-F5344CB8AC3E}">
        <p14:creationId xmlns:p14="http://schemas.microsoft.com/office/powerpoint/2010/main" val="131381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4077"/>
            <a:ext cx="5033607" cy="2943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56" y="735509"/>
            <a:ext cx="8385900" cy="3049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0041" y="145267"/>
            <a:ext cx="6085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 hợp các nhạc cụ gõ đồng thời 3 mẫu tiết tấu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27592" y="661747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25" y="4467930"/>
            <a:ext cx="3334216" cy="2053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03" y="2104074"/>
            <a:ext cx="539497" cy="405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23" y="1013738"/>
            <a:ext cx="726133" cy="77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77" y="2988421"/>
            <a:ext cx="562905" cy="4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2849" cy="6864240"/>
          </a:xfrm>
          <a:prstGeom prst="rect">
            <a:avLst/>
          </a:prstGeom>
        </p:spPr>
      </p:pic>
      <p:pic>
        <p:nvPicPr>
          <p:cNvPr id="4" name="mua l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406726" y="555626"/>
            <a:ext cx="609600" cy="609600"/>
          </a:xfrm>
          <a:prstGeom prst="rect">
            <a:avLst/>
          </a:prstGeom>
        </p:spPr>
      </p:pic>
      <p:pic>
        <p:nvPicPr>
          <p:cNvPr id="5" name="VUI DEN TRUOG BEAT 2 LA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77245" y="860426"/>
            <a:ext cx="609600" cy="609600"/>
          </a:xfrm>
          <a:prstGeom prst="rect">
            <a:avLst/>
          </a:prstGeom>
        </p:spPr>
      </p:pic>
      <p:pic>
        <p:nvPicPr>
          <p:cNvPr id="6" name="KHUC NHAC TREN NUOG XA BEA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70425" y="1258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5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8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8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  <p:pic>
        <p:nvPicPr>
          <p:cNvPr id="6" name="Picture 5" descr="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328" y="6367035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8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74</Words>
  <Application>Microsoft Office PowerPoint</Application>
  <PresentationFormat>Widescreen</PresentationFormat>
  <Paragraphs>13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#9Slide05 Dancing Script</vt:lpstr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43</cp:revision>
  <dcterms:created xsi:type="dcterms:W3CDTF">2022-04-04T07:27:39Z</dcterms:created>
  <dcterms:modified xsi:type="dcterms:W3CDTF">2024-12-30T02:21:02Z</dcterms:modified>
</cp:coreProperties>
</file>