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456" r:id="rId4"/>
    <p:sldId id="441" r:id="rId5"/>
    <p:sldId id="457" r:id="rId6"/>
    <p:sldId id="458" r:id="rId7"/>
    <p:sldId id="463" r:id="rId8"/>
    <p:sldId id="464" r:id="rId9"/>
    <p:sldId id="465" r:id="rId10"/>
    <p:sldId id="462" r:id="rId11"/>
    <p:sldId id="460" r:id="rId12"/>
    <p:sldId id="270" r:id="rId13"/>
    <p:sldId id="306" r:id="rId14"/>
    <p:sldId id="466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68" r:id="rId23"/>
    <p:sldId id="450" r:id="rId24"/>
    <p:sldId id="472" r:id="rId25"/>
    <p:sldId id="473" r:id="rId26"/>
    <p:sldId id="479" r:id="rId27"/>
    <p:sldId id="467" r:id="rId28"/>
    <p:sldId id="451" r:id="rId29"/>
    <p:sldId id="469" r:id="rId30"/>
    <p:sldId id="474" r:id="rId31"/>
    <p:sldId id="475" r:id="rId32"/>
    <p:sldId id="476" r:id="rId33"/>
    <p:sldId id="471" r:id="rId34"/>
    <p:sldId id="478" r:id="rId35"/>
    <p:sldId id="293" r:id="rId36"/>
    <p:sldId id="453" r:id="rId37"/>
    <p:sldId id="454" r:id="rId38"/>
    <p:sldId id="455" r:id="rId39"/>
    <p:sldId id="294" r:id="rId40"/>
    <p:sldId id="295" r:id="rId41"/>
    <p:sldId id="296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  <p:cmAuthor id="2" name="Legion" initials="L" lastIdx="6" clrIdx="1">
    <p:extLst>
      <p:ext uri="{19B8F6BF-5375-455C-9EA6-DF929625EA0E}">
        <p15:presenceInfo xmlns:p15="http://schemas.microsoft.com/office/powerpoint/2012/main" xmlns="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F46C"/>
    <a:srgbClr val="EC5743"/>
    <a:srgbClr val="B2FA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90" autoAdjust="0"/>
  </p:normalViewPr>
  <p:slideViewPr>
    <p:cSldViewPr snapToGrid="0">
      <p:cViewPr varScale="1">
        <p:scale>
          <a:sx n="63" d="100"/>
          <a:sy n="63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7041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04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40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40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Lesson</a:t>
            </a:r>
            <a:r>
              <a:rPr lang="vi-VN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94" r:id="rId16"/>
    <p:sldLayoutId id="2147483695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3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7.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 Lesson 3.1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98</a:t>
            </a:r>
          </a:p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6" name="Rounded Rectangle 5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EEBD275-7A4A-D5CD-1493-88549BB3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46" y="1595053"/>
            <a:ext cx="4408713" cy="450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809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9883" y="143279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9882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0809" y="143279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276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677D950-BB22-0B23-E906-7F2BE4EF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4" y="1517946"/>
            <a:ext cx="4470240" cy="471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207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425" y="14918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424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351" y="14918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456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it-IT" sz="3600" i="1" dirty="0"/>
              <a:t>Set the table, </a:t>
            </a:r>
          </a:p>
          <a:p>
            <a:pPr algn="ctr"/>
            <a:r>
              <a:rPr lang="it-IT" sz="3600" i="1" dirty="0"/>
              <a:t>water the plants,</a:t>
            </a:r>
          </a:p>
          <a:p>
            <a:pPr algn="ctr"/>
            <a:r>
              <a:rPr lang="it-IT" sz="3600" i="1" dirty="0"/>
              <a:t> walk the dog, </a:t>
            </a:r>
          </a:p>
          <a:p>
            <a:pPr algn="ctr"/>
            <a:r>
              <a:rPr lang="it-IT" sz="3600" i="1" dirty="0"/>
              <a:t>feed the cat,</a:t>
            </a:r>
          </a:p>
          <a:p>
            <a:pPr algn="ctr"/>
            <a:r>
              <a:rPr lang="it-IT" sz="3600" i="1" dirty="0"/>
              <a:t> mop the floor, </a:t>
            </a:r>
          </a:p>
          <a:p>
            <a:pPr algn="ctr"/>
            <a:r>
              <a:rPr lang="it-IT" sz="3600" i="1" dirty="0"/>
              <a:t>do the laundry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77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3">
            <a:hlinkClick r:id="" action="ppaction://media"/>
            <a:extLst>
              <a:ext uri="{FF2B5EF4-FFF2-40B4-BE49-F238E27FC236}">
                <a16:creationId xmlns:a16="http://schemas.microsoft.com/office/drawing/2014/main" xmlns="" id="{96417A9F-A784-C60E-13E8-C660D77CB5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37505" y="62586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584F06-EE0D-148D-CCEF-FA9E3DE7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FBE49D-B401-1084-8E68-A45A24B82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1951348"/>
            <a:ext cx="10933534" cy="28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59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t the table">
            <a:hlinkClick r:id="" action="ppaction://media"/>
            <a:extLst>
              <a:ext uri="{FF2B5EF4-FFF2-40B4-BE49-F238E27FC236}">
                <a16:creationId xmlns:a16="http://schemas.microsoft.com/office/drawing/2014/main" xmlns="" id="{E763AD6C-D62F-174C-D6D0-5077140C7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ACC310-5583-5B47-9FAE-380E224D8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77" y="1402252"/>
            <a:ext cx="2942120" cy="4389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E861DB-61DB-F59F-5D01-F662AEBA9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set the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983892" y="3597059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/set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/>
              <a:t>teɪbl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333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ter the plants">
            <a:hlinkClick r:id="" action="ppaction://media"/>
            <a:extLst>
              <a:ext uri="{FF2B5EF4-FFF2-40B4-BE49-F238E27FC236}">
                <a16:creationId xmlns:a16="http://schemas.microsoft.com/office/drawing/2014/main" xmlns="" id="{3102756D-D271-81BE-2FF4-4E0374511D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99797" y="62586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526645" y="2871459"/>
            <a:ext cx="343112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water the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645517" y="4079921"/>
            <a:ext cx="3193380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wɔːtə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plɑːnts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Tưới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13DA91-EB72-99B1-EEBA-CCBC386B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711" y="1391932"/>
            <a:ext cx="3074169" cy="4509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E719F1-232B-C25C-EBA1-5476F7AC2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1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lk the dog">
            <a:hlinkClick r:id="" action="ppaction://media"/>
            <a:extLst>
              <a:ext uri="{FF2B5EF4-FFF2-40B4-BE49-F238E27FC236}">
                <a16:creationId xmlns:a16="http://schemas.microsoft.com/office/drawing/2014/main" xmlns="" id="{BC38532A-3252-CA2A-2E5B-AC497472FE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3" y="649177"/>
            <a:ext cx="487363" cy="487363"/>
          </a:xfrm>
          <a:prstGeom prst="rect">
            <a:avLst/>
          </a:prstGeom>
        </p:spPr>
      </p:pic>
      <p:pic>
        <p:nvPicPr>
          <p:cNvPr id="9" name="set the table">
            <a:hlinkClick r:id="" action="ppaction://media"/>
            <a:extLst>
              <a:ext uri="{FF2B5EF4-FFF2-40B4-BE49-F238E27FC236}">
                <a16:creationId xmlns:a16="http://schemas.microsoft.com/office/drawing/2014/main" xmlns="" id="{E763AD6C-D62F-174C-D6D0-5077140C7C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837576" y="2862315"/>
            <a:ext cx="27727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walk the dog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965638" y="404306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wɑːk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dɑːɡ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Dắt</a:t>
            </a:r>
            <a:r>
              <a:rPr lang="en-US" sz="2800" dirty="0"/>
              <a:t> </a:t>
            </a:r>
            <a:r>
              <a:rPr lang="en-US" sz="2800" dirty="0" err="1"/>
              <a:t>chó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dạo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E6261-C900-BD87-68A1-4137513B9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59" y="1129470"/>
            <a:ext cx="3307367" cy="503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71334E-EE33-BC65-2C80-1E8F804A2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eed the cat">
            <a:hlinkClick r:id="" action="ppaction://media"/>
            <a:extLst>
              <a:ext uri="{FF2B5EF4-FFF2-40B4-BE49-F238E27FC236}">
                <a16:creationId xmlns:a16="http://schemas.microsoft.com/office/drawing/2014/main" xmlns="" id="{A99CE929-575D-ED16-99A2-34134DF6AC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99486" y="65164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feed the cat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983892" y="357172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fiːd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kæt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/>
              <a:t>Cho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AEFEB6-915E-35D8-44A0-7C4AE99E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336" y="1479310"/>
            <a:ext cx="3038773" cy="449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C2B1B2-570B-A2A5-68D1-9CF527B2D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5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3164" y="572453"/>
            <a:ext cx="4821556" cy="553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p the floor">
            <a:hlinkClick r:id="" action="ppaction://media"/>
            <a:extLst>
              <a:ext uri="{FF2B5EF4-FFF2-40B4-BE49-F238E27FC236}">
                <a16:creationId xmlns:a16="http://schemas.microsoft.com/office/drawing/2014/main" xmlns="" id="{FE18293A-A8E9-D3D7-D1D0-44601960C6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6932" y="67064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789637" y="2782669"/>
            <a:ext cx="29051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mop the floor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mɒp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flɔ</a:t>
            </a:r>
            <a:r>
              <a:rPr lang="en-US" sz="2800" dirty="0"/>
              <a:t>ː/</a:t>
            </a:r>
          </a:p>
          <a:p>
            <a:pPr algn="ctr"/>
            <a:r>
              <a:rPr lang="en-US" sz="2800" dirty="0"/>
              <a:t>Lau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1ABE1A-E3F2-8460-2532-0A3B4FB7B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58" y="1523025"/>
            <a:ext cx="2905137" cy="4439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CCAC29-239C-9504-CB8A-E69AEF22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8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 the laundry">
            <a:hlinkClick r:id="" action="ppaction://media"/>
            <a:extLst>
              <a:ext uri="{FF2B5EF4-FFF2-40B4-BE49-F238E27FC236}">
                <a16:creationId xmlns:a16="http://schemas.microsoft.com/office/drawing/2014/main" xmlns="" id="{33B436E4-7A93-D716-4E44-2949AD2EEC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14955" y="66949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28D01-29A8-0C2C-EC78-8EE4A748EB59}"/>
              </a:ext>
            </a:extLst>
          </p:cNvPr>
          <p:cNvSpPr txBox="1"/>
          <p:nvPr/>
        </p:nvSpPr>
        <p:spPr>
          <a:xfrm>
            <a:off x="6720148" y="2782669"/>
            <a:ext cx="30441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 the laundry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/duː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/>
              <a:t>lɑːndri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Giặt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DE4B17-B06E-8B2E-C08F-D00B411C4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992" y="1448592"/>
            <a:ext cx="3044117" cy="419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05C46F-056B-98B7-A80D-C917E4331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0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0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E5B677-561F-66F0-D150-70EC7BBF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3" y="668182"/>
            <a:ext cx="3718882" cy="487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D6D78B-652A-4296-A41C-03896F5E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3" y="1620231"/>
            <a:ext cx="5204390" cy="3617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562F55-7996-77E3-ACA6-56EB8DFC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6058"/>
            <a:ext cx="5362467" cy="3860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6C4206-4AF3-2820-09E0-FE29BAB43AE1}"/>
              </a:ext>
            </a:extLst>
          </p:cNvPr>
          <p:cNvSpPr/>
          <p:nvPr/>
        </p:nvSpPr>
        <p:spPr>
          <a:xfrm>
            <a:off x="9907571" y="2648932"/>
            <a:ext cx="1414021" cy="24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FC3A0F-25AA-E9A1-5340-1EEEE76217BD}"/>
              </a:ext>
            </a:extLst>
          </p:cNvPr>
          <p:cNvSpPr/>
          <p:nvPr/>
        </p:nvSpPr>
        <p:spPr>
          <a:xfrm>
            <a:off x="8070222" y="3410146"/>
            <a:ext cx="668425" cy="2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8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24" y="1573276"/>
            <a:ext cx="3352043" cy="333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365" y="1550979"/>
            <a:ext cx="3329031" cy="336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325" y="1557269"/>
            <a:ext cx="3291590" cy="337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22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982" y="1549077"/>
            <a:ext cx="3589852" cy="35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395" y="1549077"/>
            <a:ext cx="3558816" cy="35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44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 smtClean="0"/>
              <a:t>Structure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xmlns="" val="5969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482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4">
            <a:hlinkClick r:id="" action="ppaction://media"/>
            <a:extLst>
              <a:ext uri="{FF2B5EF4-FFF2-40B4-BE49-F238E27FC236}">
                <a16:creationId xmlns:a16="http://schemas.microsoft.com/office/drawing/2014/main" xmlns="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67980" y="61975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0E7A52-1C73-813D-AD42-965D17EB0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2" y="619752"/>
            <a:ext cx="4758275" cy="66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31CAD7-B82B-B6A8-03F5-38E8F9237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87" y="1708029"/>
            <a:ext cx="4664026" cy="157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B8C44E-1BCB-880F-AE99-D0324F6F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27" y="3282563"/>
            <a:ext cx="4458086" cy="1333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182F20-5E2B-A746-6FC0-ED1FB788C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218" y="1174930"/>
            <a:ext cx="6401355" cy="2400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C3AC6B-9612-7ECA-CA51-65C5C7CE5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006" y="3789337"/>
            <a:ext cx="6858594" cy="1653683"/>
          </a:xfrm>
          <a:prstGeom prst="rect">
            <a:avLst/>
          </a:prstGeom>
        </p:spPr>
      </p:pic>
      <p:pic>
        <p:nvPicPr>
          <p:cNvPr id="9" name="CD3 TRACK 14">
            <a:hlinkClick r:id="" action="ppaction://media"/>
            <a:extLst>
              <a:ext uri="{FF2B5EF4-FFF2-40B4-BE49-F238E27FC236}">
                <a16:creationId xmlns:a16="http://schemas.microsoft.com/office/drawing/2014/main" xmlns="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5791" end="11285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36913" y="2581301"/>
            <a:ext cx="487363" cy="487363"/>
          </a:xfrm>
          <a:prstGeom prst="rect">
            <a:avLst/>
          </a:prstGeom>
        </p:spPr>
      </p:pic>
      <p:pic>
        <p:nvPicPr>
          <p:cNvPr id="11" name="CD3 TRACK 14">
            <a:hlinkClick r:id="" action="ppaction://media"/>
            <a:extLst>
              <a:ext uri="{FF2B5EF4-FFF2-40B4-BE49-F238E27FC236}">
                <a16:creationId xmlns:a16="http://schemas.microsoft.com/office/drawing/2014/main" xmlns="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8489" end="8891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88302" y="2847637"/>
            <a:ext cx="487363" cy="487363"/>
          </a:xfrm>
          <a:prstGeom prst="rect">
            <a:avLst/>
          </a:prstGeom>
        </p:spPr>
      </p:pic>
      <p:pic>
        <p:nvPicPr>
          <p:cNvPr id="13" name="CD3 TRACK 14">
            <a:hlinkClick r:id="" action="ppaction://media"/>
            <a:extLst>
              <a:ext uri="{FF2B5EF4-FFF2-40B4-BE49-F238E27FC236}">
                <a16:creationId xmlns:a16="http://schemas.microsoft.com/office/drawing/2014/main" xmlns="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1415" end="5775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93231" y="4586396"/>
            <a:ext cx="487363" cy="487363"/>
          </a:xfrm>
          <a:prstGeom prst="rect">
            <a:avLst/>
          </a:prstGeom>
        </p:spPr>
      </p:pic>
      <p:pic>
        <p:nvPicPr>
          <p:cNvPr id="14" name="CD3 TRACK 14">
            <a:hlinkClick r:id="" action="ppaction://media"/>
            <a:extLst>
              <a:ext uri="{FF2B5EF4-FFF2-40B4-BE49-F238E27FC236}">
                <a16:creationId xmlns:a16="http://schemas.microsoft.com/office/drawing/2014/main" xmlns="" id="{7A6444B2-0CE3-28FF-45F3-266BDC0C6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4265" end="341.437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44889" y="5248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0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11554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chores they do.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4351" y="1716259"/>
            <a:ext cx="351692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828" y="2144649"/>
            <a:ext cx="694944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xmlns="" val="274019569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897898-D576-F84B-81BE-6827DD25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09" y="1470991"/>
            <a:ext cx="8581372" cy="168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50A28D-94C5-B35A-AF11-449A9728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644"/>
            <a:ext cx="11608332" cy="12351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CE04EAA-DC93-5E01-2220-65A785FAC11E}"/>
              </a:ext>
            </a:extLst>
          </p:cNvPr>
          <p:cNvSpPr/>
          <p:nvPr/>
        </p:nvSpPr>
        <p:spPr>
          <a:xfrm>
            <a:off x="9896167" y="4389407"/>
            <a:ext cx="2073685" cy="807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55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BE76D3-BBF8-89E7-3405-ECC3C0D2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8" y="1580384"/>
            <a:ext cx="10361490" cy="13317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2FBF594-D928-8864-BA4B-92525E923F7E}"/>
              </a:ext>
            </a:extLst>
          </p:cNvPr>
          <p:cNvSpPr/>
          <p:nvPr/>
        </p:nvSpPr>
        <p:spPr>
          <a:xfrm>
            <a:off x="6468231" y="1756337"/>
            <a:ext cx="1790865" cy="1155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5D09B2-6FE1-4768-49FA-130E5D671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38" y="3663354"/>
            <a:ext cx="11438188" cy="11045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C619C73-CCCE-3657-1482-C5EBCDB49FBB}"/>
              </a:ext>
            </a:extLst>
          </p:cNvPr>
          <p:cNvSpPr/>
          <p:nvPr/>
        </p:nvSpPr>
        <p:spPr>
          <a:xfrm>
            <a:off x="5419431" y="3897706"/>
            <a:ext cx="1637369" cy="870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80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474C63-EDFE-1A3A-A5EE-BA94543F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69" y="1351721"/>
            <a:ext cx="8422539" cy="13177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82A78EC9-0900-A18B-A049-F6CD3BC4C1EC}"/>
              </a:ext>
            </a:extLst>
          </p:cNvPr>
          <p:cNvSpPr/>
          <p:nvPr/>
        </p:nvSpPr>
        <p:spPr>
          <a:xfrm>
            <a:off x="6666271" y="1548582"/>
            <a:ext cx="1805395" cy="1120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99EAAB-9FE3-C929-075E-7279F752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6" y="3785224"/>
            <a:ext cx="10587436" cy="108336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D12EB3-8574-97D7-D1DA-BA45A03547A4}"/>
              </a:ext>
            </a:extLst>
          </p:cNvPr>
          <p:cNvSpPr/>
          <p:nvPr/>
        </p:nvSpPr>
        <p:spPr>
          <a:xfrm>
            <a:off x="8471666" y="3785224"/>
            <a:ext cx="2294657" cy="10833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94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816494-FFD6-0CE4-045F-05037BC679BF}"/>
              </a:ext>
            </a:extLst>
          </p:cNvPr>
          <p:cNvSpPr/>
          <p:nvPr/>
        </p:nvSpPr>
        <p:spPr>
          <a:xfrm>
            <a:off x="308113" y="1401414"/>
            <a:ext cx="9794531" cy="16367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walks the dog/ plants.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D501C38-7197-25E7-D7F9-549C844E8CCD}"/>
              </a:ext>
            </a:extLst>
          </p:cNvPr>
          <p:cNvSpPr/>
          <p:nvPr/>
        </p:nvSpPr>
        <p:spPr>
          <a:xfrm>
            <a:off x="1933430" y="3585568"/>
            <a:ext cx="8980376" cy="21220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feeds / mops the cat.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D12EB3-8574-97D7-D1DA-BA45A03547A4}"/>
              </a:ext>
            </a:extLst>
          </p:cNvPr>
          <p:cNvSpPr/>
          <p:nvPr/>
        </p:nvSpPr>
        <p:spPr>
          <a:xfrm>
            <a:off x="4513007" y="1641933"/>
            <a:ext cx="1843548" cy="1220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F46C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D12EB3-8574-97D7-D1DA-BA45A03547A4}"/>
              </a:ext>
            </a:extLst>
          </p:cNvPr>
          <p:cNvSpPr/>
          <p:nvPr/>
        </p:nvSpPr>
        <p:spPr>
          <a:xfrm>
            <a:off x="5383161" y="3901589"/>
            <a:ext cx="1474839" cy="13045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66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C1CE718-2BB7-BDA5-E2A8-4F9BC6C1C1D1}"/>
              </a:ext>
            </a:extLst>
          </p:cNvPr>
          <p:cNvSpPr/>
          <p:nvPr/>
        </p:nvSpPr>
        <p:spPr>
          <a:xfrm>
            <a:off x="404192" y="1306992"/>
            <a:ext cx="7353460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laundry/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mother/ the/ does.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4A2D7747-155F-BF52-89F4-3E816989DBE9}"/>
              </a:ext>
            </a:extLst>
          </p:cNvPr>
          <p:cNvSpPr/>
          <p:nvPr/>
        </p:nvSpPr>
        <p:spPr>
          <a:xfrm>
            <a:off x="4320104" y="2583343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03ED681-7665-43D1-C5A2-6B82E07238C4}"/>
              </a:ext>
            </a:extLst>
          </p:cNvPr>
          <p:cNvSpPr/>
          <p:nvPr/>
        </p:nvSpPr>
        <p:spPr>
          <a:xfrm>
            <a:off x="5058697" y="2362196"/>
            <a:ext cx="6504038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does the laundry.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FCED9F4-EF73-41E4-E71D-9EBEECFF3103}"/>
              </a:ext>
            </a:extLst>
          </p:cNvPr>
          <p:cNvSpPr/>
          <p:nvPr/>
        </p:nvSpPr>
        <p:spPr>
          <a:xfrm>
            <a:off x="250722" y="3829875"/>
            <a:ext cx="7374193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/ waters/ sister/ plants/ the.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122458E9-2729-140A-CC59-54934FB3DA4E}"/>
              </a:ext>
            </a:extLst>
          </p:cNvPr>
          <p:cNvSpPr/>
          <p:nvPr/>
        </p:nvSpPr>
        <p:spPr>
          <a:xfrm>
            <a:off x="4011991" y="5321542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92D9848-B293-F17C-F556-4EF161B32D3E}"/>
              </a:ext>
            </a:extLst>
          </p:cNvPr>
          <p:cNvSpPr/>
          <p:nvPr/>
        </p:nvSpPr>
        <p:spPr>
          <a:xfrm>
            <a:off x="4793226" y="5108709"/>
            <a:ext cx="6769509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xmlns="" val="4119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D60EEF-3990-F423-22DE-6A4954EE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9" y="553873"/>
            <a:ext cx="3595705" cy="67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1EC950-92EC-3CC2-CCB5-3EE6F1C2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9" y="1499341"/>
            <a:ext cx="7470671" cy="4350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4D0F9E-BE3D-EF62-71A3-C040B950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950" y="1500552"/>
            <a:ext cx="4425050" cy="4350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68AAE7-0E3C-1C66-2C78-09B0C80C3A42}"/>
              </a:ext>
            </a:extLst>
          </p:cNvPr>
          <p:cNvSpPr txBox="1"/>
          <p:nvPr/>
        </p:nvSpPr>
        <p:spPr>
          <a:xfrm>
            <a:off x="8608518" y="2307259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water the plants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B18443-47E0-E409-E6B6-52427EFBAA76}"/>
              </a:ext>
            </a:extLst>
          </p:cNvPr>
          <p:cNvSpPr txBox="1"/>
          <p:nvPr/>
        </p:nvSpPr>
        <p:spPr>
          <a:xfrm>
            <a:off x="8698747" y="302526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walk the 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4B386A-165C-9399-6957-3876CAD782AD}"/>
              </a:ext>
            </a:extLst>
          </p:cNvPr>
          <p:cNvSpPr txBox="1"/>
          <p:nvPr/>
        </p:nvSpPr>
        <p:spPr>
          <a:xfrm>
            <a:off x="8698747" y="3743277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feed the 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4032AB-B5CF-619A-3F4A-1AB78625E6F9}"/>
              </a:ext>
            </a:extLst>
          </p:cNvPr>
          <p:cNvSpPr txBox="1"/>
          <p:nvPr/>
        </p:nvSpPr>
        <p:spPr>
          <a:xfrm>
            <a:off x="8698747" y="4461286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mop the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D43672-9FEF-6FE8-DEAF-A2FB0C7EDBB0}"/>
              </a:ext>
            </a:extLst>
          </p:cNvPr>
          <p:cNvSpPr txBox="1"/>
          <p:nvPr/>
        </p:nvSpPr>
        <p:spPr>
          <a:xfrm>
            <a:off x="8698747" y="515637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do the laundry</a:t>
            </a:r>
          </a:p>
        </p:txBody>
      </p:sp>
    </p:spTree>
    <p:extLst>
      <p:ext uri="{BB962C8B-B14F-4D97-AF65-F5344CB8AC3E}">
        <p14:creationId xmlns:p14="http://schemas.microsoft.com/office/powerpoint/2010/main" xmlns="" val="10001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08E08E-FEAC-FCB8-9A9F-04307E97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55" y="1460889"/>
            <a:ext cx="9106689" cy="4313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4920265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342771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8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786605-B3E0-AEE2-EB58-51FF2496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37" y="1358707"/>
            <a:ext cx="9548687" cy="451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3427716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4945432"/>
            <a:ext cx="420579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F8D94-CE70-8F87-1BD5-D8FC4855DC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498" y="198698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1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9241397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6009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8735" y="2014020"/>
            <a:ext cx="785326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CEAAC0-79FF-B6E9-7CAC-BD00AEC36665}"/>
              </a:ext>
            </a:extLst>
          </p:cNvPr>
          <p:cNvSpPr txBox="1"/>
          <p:nvPr/>
        </p:nvSpPr>
        <p:spPr>
          <a:xfrm>
            <a:off x="4411613" y="1164996"/>
            <a:ext cx="292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to Play: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45538F-C486-2DCA-DD04-2A1B9361EDB5}"/>
              </a:ext>
            </a:extLst>
          </p:cNvPr>
          <p:cNvSpPr txBox="1"/>
          <p:nvPr/>
        </p:nvSpPr>
        <p:spPr>
          <a:xfrm>
            <a:off x="1613864" y="2605340"/>
            <a:ext cx="8964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Create 2 teams and answer the question quickly and correctly will get 1 point.</a:t>
            </a:r>
          </a:p>
          <a:p>
            <a:r>
              <a:rPr lang="en-US" sz="4000" dirty="0"/>
              <a:t>- The team with the most correct answers will win.</a:t>
            </a:r>
          </a:p>
        </p:txBody>
      </p:sp>
    </p:spTree>
    <p:extLst>
      <p:ext uri="{BB962C8B-B14F-4D97-AF65-F5344CB8AC3E}">
        <p14:creationId xmlns:p14="http://schemas.microsoft.com/office/powerpoint/2010/main" xmlns="" val="33945628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C1DF2BB-F768-9DBF-7310-2FEEC783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34" y="1299139"/>
            <a:ext cx="4518455" cy="4719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074" y="1264761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073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26476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02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53D155-1D5C-280E-4EF5-33E12122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525" y="1374729"/>
            <a:ext cx="3936890" cy="4669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832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5906" y="132913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5905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832" y="132913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8059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20D470-818B-9D2B-8DE7-3CF26315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18" y="1474519"/>
            <a:ext cx="4000426" cy="477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724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798" y="14745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797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724" y="14745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0313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3FC43C-6A2F-DF5D-E7A6-5CE2CFBF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26" y="1481032"/>
            <a:ext cx="4148441" cy="4740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5670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4744" y="146361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4743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5670" y="146361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803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489</Words>
  <Application>Microsoft Office PowerPoint</Application>
  <PresentationFormat>Custom</PresentationFormat>
  <Paragraphs>104</Paragraphs>
  <Slides>42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200</cp:revision>
  <dcterms:created xsi:type="dcterms:W3CDTF">2023-01-31T08:21:18Z</dcterms:created>
  <dcterms:modified xsi:type="dcterms:W3CDTF">2025-03-31T23:26:35Z</dcterms:modified>
</cp:coreProperties>
</file>