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3" r:id="rId2"/>
    <p:sldId id="394" r:id="rId3"/>
    <p:sldId id="417" r:id="rId4"/>
    <p:sldId id="416" r:id="rId5"/>
    <p:sldId id="415" r:id="rId6"/>
    <p:sldId id="431" r:id="rId7"/>
    <p:sldId id="414" r:id="rId8"/>
    <p:sldId id="317" r:id="rId9"/>
    <p:sldId id="319" r:id="rId10"/>
    <p:sldId id="320" r:id="rId11"/>
    <p:sldId id="385" r:id="rId12"/>
    <p:sldId id="424" r:id="rId13"/>
    <p:sldId id="425" r:id="rId14"/>
    <p:sldId id="426" r:id="rId15"/>
    <p:sldId id="427" r:id="rId16"/>
    <p:sldId id="428" r:id="rId17"/>
    <p:sldId id="327" r:id="rId18"/>
    <p:sldId id="340" r:id="rId19"/>
    <p:sldId id="336" r:id="rId20"/>
    <p:sldId id="337" r:id="rId21"/>
    <p:sldId id="338" r:id="rId22"/>
    <p:sldId id="350" r:id="rId23"/>
    <p:sldId id="380" r:id="rId24"/>
    <p:sldId id="429" r:id="rId25"/>
    <p:sldId id="430" r:id="rId26"/>
    <p:sldId id="433" r:id="rId27"/>
    <p:sldId id="345" r:id="rId28"/>
    <p:sldId id="347" r:id="rId29"/>
    <p:sldId id="348" r:id="rId30"/>
    <p:sldId id="34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955" autoAdjust="0"/>
    <p:restoredTop sz="95345" autoAdjust="0"/>
  </p:normalViewPr>
  <p:slideViewPr>
    <p:cSldViewPr snapToGrid="0">
      <p:cViewPr varScale="1">
        <p:scale>
          <a:sx n="66" d="100"/>
          <a:sy n="66" d="100"/>
        </p:scale>
        <p:origin x="-52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C1ABDD18-5532-427C-8494-2A4329A2CE71}"/>
    <pc:docChg chg="modSld">
      <pc:chgData name="Phan Van Rieu (Hugo)" userId="032e726b-b6b7-45df-b0ca-e82fb010a48a" providerId="ADAL" clId="{C1ABDD18-5532-427C-8494-2A4329A2CE71}" dt="2024-07-16T06:57:01.409" v="3" actId="1076"/>
      <pc:docMkLst>
        <pc:docMk/>
      </pc:docMkLst>
      <pc:sldChg chg="modSp mod">
        <pc:chgData name="Phan Van Rieu (Hugo)" userId="032e726b-b6b7-45df-b0ca-e82fb010a48a" providerId="ADAL" clId="{C1ABDD18-5532-427C-8494-2A4329A2CE71}" dt="2024-07-16T06:57:01.409" v="3" actId="1076"/>
        <pc:sldMkLst>
          <pc:docMk/>
          <pc:sldMk cId="1770940671" sldId="320"/>
        </pc:sldMkLst>
        <pc:picChg chg="mod">
          <ac:chgData name="Phan Van Rieu (Hugo)" userId="032e726b-b6b7-45df-b0ca-e82fb010a48a" providerId="ADAL" clId="{C1ABDD18-5532-427C-8494-2A4329A2CE71}" dt="2024-07-16T06:57:01.409" v="3" actId="1076"/>
          <ac:picMkLst>
            <pc:docMk/>
            <pc:sldMk cId="1770940671" sldId="320"/>
            <ac:picMk id="9" creationId="{EAE15461-916A-4201-D553-C2D29A299A65}"/>
          </ac:picMkLst>
        </pc:picChg>
        <pc:picChg chg="mod">
          <ac:chgData name="Phan Van Rieu (Hugo)" userId="032e726b-b6b7-45df-b0ca-e82fb010a48a" providerId="ADAL" clId="{C1ABDD18-5532-427C-8494-2A4329A2CE71}" dt="2024-07-16T06:56:58.197" v="2" actId="1076"/>
          <ac:picMkLst>
            <pc:docMk/>
            <pc:sldMk cId="1770940671" sldId="320"/>
            <ac:picMk id="10" creationId="{D9441B7C-BDA0-5A03-1084-8963BCD84043}"/>
          </ac:picMkLst>
        </pc:picChg>
        <pc:picChg chg="mod">
          <ac:chgData name="Phan Van Rieu (Hugo)" userId="032e726b-b6b7-45df-b0ca-e82fb010a48a" providerId="ADAL" clId="{C1ABDD18-5532-427C-8494-2A4329A2CE71}" dt="2024-07-16T06:56:54.470" v="0" actId="1076"/>
          <ac:picMkLst>
            <pc:docMk/>
            <pc:sldMk cId="1770940671" sldId="320"/>
            <ac:picMk id="12" creationId="{3DE63589-F66B-BB51-3DF9-B8238011EBC3}"/>
          </ac:picMkLst>
        </pc:picChg>
      </pc:sldChg>
    </pc:docChg>
  </pc:docChgLst>
  <pc:docChgLst>
    <pc:chgData name="Phan Van Rieu (Hugo)" userId="032e726b-b6b7-45df-b0ca-e82fb010a48a" providerId="ADAL" clId="{C60D8370-D163-4E37-B179-E9B8C9DC7F41}"/>
    <pc:docChg chg="modSld">
      <pc:chgData name="Phan Van Rieu (Hugo)" userId="032e726b-b6b7-45df-b0ca-e82fb010a48a" providerId="ADAL" clId="{C60D8370-D163-4E37-B179-E9B8C9DC7F41}" dt="2024-06-21T20:22:21.775" v="7" actId="20577"/>
      <pc:docMkLst>
        <pc:docMk/>
      </pc:docMkLst>
      <pc:sldChg chg="modSp mod">
        <pc:chgData name="Phan Van Rieu (Hugo)" userId="032e726b-b6b7-45df-b0ca-e82fb010a48a" providerId="ADAL" clId="{C60D8370-D163-4E37-B179-E9B8C9DC7F41}" dt="2024-06-21T20:22:21.775" v="7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C60D8370-D163-4E37-B179-E9B8C9DC7F41}" dt="2024-06-21T20:22:21.775" v="7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addSp modSp mod modAnim">
        <pc:chgData name="Phan Van Rieu (Hugo)" userId="032e726b-b6b7-45df-b0ca-e82fb010a48a" providerId="ADAL" clId="{C60D8370-D163-4E37-B179-E9B8C9DC7F41}" dt="2024-06-21T19:37:34.884" v="5"/>
        <pc:sldMkLst>
          <pc:docMk/>
          <pc:sldMk cId="924732891" sldId="338"/>
        </pc:sldMkLst>
        <pc:picChg chg="mod">
          <ac:chgData name="Phan Van Rieu (Hugo)" userId="032e726b-b6b7-45df-b0ca-e82fb010a48a" providerId="ADAL" clId="{C60D8370-D163-4E37-B179-E9B8C9DC7F41}" dt="2024-06-21T19:37:02.597" v="2" actId="1076"/>
          <ac:picMkLst>
            <pc:docMk/>
            <pc:sldMk cId="924732891" sldId="338"/>
            <ac:picMk id="6" creationId="{6E157FBE-E166-3ADC-D68B-2F56629B79EB}"/>
          </ac:picMkLst>
        </pc:picChg>
        <pc:picChg chg="add mod">
          <ac:chgData name="Phan Van Rieu (Hugo)" userId="032e726b-b6b7-45df-b0ca-e82fb010a48a" providerId="ADAL" clId="{C60D8370-D163-4E37-B179-E9B8C9DC7F41}" dt="2024-06-21T19:37:08.452" v="4" actId="1076"/>
          <ac:picMkLst>
            <pc:docMk/>
            <pc:sldMk cId="924732891" sldId="338"/>
            <ac:picMk id="7" creationId="{48F47D51-6237-44DF-A2A9-16145CB88CA0}"/>
          </ac:picMkLst>
        </pc:picChg>
        <pc:picChg chg="mod">
          <ac:chgData name="Phan Van Rieu (Hugo)" userId="032e726b-b6b7-45df-b0ca-e82fb010a48a" providerId="ADAL" clId="{C60D8370-D163-4E37-B179-E9B8C9DC7F41}" dt="2024-06-21T19:37:00.960" v="1" actId="1076"/>
          <ac:picMkLst>
            <pc:docMk/>
            <pc:sldMk cId="924732891" sldId="338"/>
            <ac:picMk id="13" creationId="{449DD973-B21F-A3FB-595A-ABCDE0A4FBAA}"/>
          </ac:picMkLst>
        </pc:picChg>
      </pc:sldChg>
    </pc:docChg>
  </pc:docChgLst>
  <pc:docChgLst>
    <pc:chgData name="Phan Van Rieu (Hugo)" userId="032e726b-b6b7-45df-b0ca-e82fb010a48a" providerId="ADAL" clId="{9E43A3E5-BC47-42BD-A142-475434954988}"/>
    <pc:docChg chg="modSld">
      <pc:chgData name="Phan Van Rieu (Hugo)" userId="032e726b-b6b7-45df-b0ca-e82fb010a48a" providerId="ADAL" clId="{9E43A3E5-BC47-42BD-A142-475434954988}" dt="2024-05-23T06:12:54.735" v="2" actId="20577"/>
      <pc:docMkLst>
        <pc:docMk/>
      </pc:docMkLst>
      <pc:sldChg chg="modSp mod">
        <pc:chgData name="Phan Van Rieu (Hugo)" userId="032e726b-b6b7-45df-b0ca-e82fb010a48a" providerId="ADAL" clId="{9E43A3E5-BC47-42BD-A142-475434954988}" dt="2024-05-23T06:12:54.735" v="2" actId="20577"/>
        <pc:sldMkLst>
          <pc:docMk/>
          <pc:sldMk cId="1737282985" sldId="285"/>
        </pc:sldMkLst>
        <pc:spChg chg="mod">
          <ac:chgData name="Phan Van Rieu (Hugo)" userId="032e726b-b6b7-45df-b0ca-e82fb010a48a" providerId="ADAL" clId="{9E43A3E5-BC47-42BD-A142-475434954988}" dt="2024-05-23T06:12:54.735" v="2" actId="20577"/>
          <ac:spMkLst>
            <pc:docMk/>
            <pc:sldMk cId="1737282985" sldId="28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9E43A3E5-BC47-42BD-A142-475434954988}" dt="2024-05-23T06:10:17.993" v="0" actId="1076"/>
        <pc:sldMkLst>
          <pc:docMk/>
          <pc:sldMk cId="843563018" sldId="384"/>
        </pc:sldMkLst>
        <pc:picChg chg="mod">
          <ac:chgData name="Phan Van Rieu (Hugo)" userId="032e726b-b6b7-45df-b0ca-e82fb010a48a" providerId="ADAL" clId="{9E43A3E5-BC47-42BD-A142-475434954988}" dt="2024-05-23T06:10:17.993" v="0" actId="1076"/>
          <ac:picMkLst>
            <pc:docMk/>
            <pc:sldMk cId="843563018" sldId="384"/>
            <ac:picMk id="4" creationId="{81938CD2-50A4-B01A-6A0C-DCCA6C2929DC}"/>
          </ac:picMkLst>
        </pc:picChg>
      </pc:sldChg>
    </pc:docChg>
  </pc:docChgLst>
  <pc:docChgLst>
    <pc:chgData name="Guest User" userId="S::urn:spo:anon#fc18e2aac6e6e20e901b548919dae5230343984572a0ab14676c0b83e5c18823::" providerId="AD" clId="Web-{457F5854-3075-FE52-4E2C-1045C8986FD6}"/>
    <pc:docChg chg="modSld">
      <pc:chgData name="Guest User" userId="S::urn:spo:anon#fc18e2aac6e6e20e901b548919dae5230343984572a0ab14676c0b83e5c18823::" providerId="AD" clId="Web-{457F5854-3075-FE52-4E2C-1045C8986FD6}" dt="2024-06-03T09:25:56.249" v="1" actId="20577"/>
      <pc:docMkLst>
        <pc:docMk/>
      </pc:docMkLst>
      <pc:sldChg chg="modSp">
        <pc:chgData name="Guest User" userId="S::urn:spo:anon#fc18e2aac6e6e20e901b548919dae5230343984572a0ab14676c0b83e5c18823::" providerId="AD" clId="Web-{457F5854-3075-FE52-4E2C-1045C8986FD6}" dt="2024-06-03T09:25:56.249" v="1" actId="20577"/>
        <pc:sldMkLst>
          <pc:docMk/>
          <pc:sldMk cId="1022161756" sldId="348"/>
        </pc:sldMkLst>
        <pc:spChg chg="mod">
          <ac:chgData name="Guest User" userId="S::urn:spo:anon#fc18e2aac6e6e20e901b548919dae5230343984572a0ab14676c0b83e5c18823::" providerId="AD" clId="Web-{457F5854-3075-FE52-4E2C-1045C8986FD6}" dt="2024-06-03T09:25:56.249" v="1" actId="20577"/>
          <ac:spMkLst>
            <pc:docMk/>
            <pc:sldMk cId="1022161756" sldId="348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37957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5527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9433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1041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7537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3045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0872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0711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053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132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8664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6182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3373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12514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60446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99707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33383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9266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42278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27758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3952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9895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7:</a:t>
            </a:r>
            <a:r>
              <a:rPr lang="en-US" baseline="0" dirty="0">
                <a:solidFill>
                  <a:schemeClr val="bg1"/>
                </a:solidFill>
              </a:rPr>
              <a:t> Jobs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13681" y="22302"/>
            <a:ext cx="212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Culture - lesson 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5" r:id="rId16"/>
    <p:sldLayoutId id="2147483677" r:id="rId17"/>
    <p:sldLayoutId id="2147483679" r:id="rId18"/>
    <p:sldLayoutId id="2147483680" r:id="rId19"/>
    <p:sldLayoutId id="214748368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media" Target="../media/media1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microsoft.com/office/2007/relationships/media" Target="../media/media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microsoft.com/office/2007/relationships/media" Target="../media/media3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microsoft.com/office/2007/relationships/media" Target="../media/media4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microsoft.com/office/2007/relationships/media" Target="../media/media5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microsoft.com/office/2007/relationships/media" Target="../media/media6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microsoft.com/office/2007/relationships/media" Target="../media/media7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hyperlink" Target="https://pixabay.com/en/thinking-imagination-creative-152218/" TargetMode="Externa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microsoft.com/office/2007/relationships/media" Target="../media/media8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microsoft.com/office/2007/relationships/media" Target="../media/media8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0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2776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7</a:t>
            </a:r>
            <a:r>
              <a:rPr lang="x-none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JOBS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B77E83-4AEF-7A26-2100-2566192AE7BC}"/>
              </a:ext>
            </a:extLst>
          </p:cNvPr>
          <p:cNvSpPr txBox="1"/>
          <p:nvPr/>
        </p:nvSpPr>
        <p:spPr>
          <a:xfrm>
            <a:off x="6730142" y="3796994"/>
            <a:ext cx="4043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B050"/>
                </a:solidFill>
              </a:rPr>
              <a:t>Culture – Lesson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7E4D6-283F-76EC-D1D8-E1E8510B24AC}"/>
              </a:ext>
            </a:extLst>
          </p:cNvPr>
          <p:cNvSpPr txBox="1"/>
          <p:nvPr/>
        </p:nvSpPr>
        <p:spPr>
          <a:xfrm>
            <a:off x="7766181" y="4407613"/>
            <a:ext cx="2091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101</a:t>
            </a:r>
            <a:endParaRPr lang="x-none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84048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3 TRACK 19">
            <a:hlinkClick r:id="" action="ppaction://media"/>
            <a:extLst>
              <a:ext uri="{FF2B5EF4-FFF2-40B4-BE49-F238E27FC236}">
                <a16:creationId xmlns:a16="http://schemas.microsoft.com/office/drawing/2014/main" xmlns="" id="{D9441B7C-BDA0-5A03-1084-8963BCD8404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30330" y="526260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43322" y="53199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FF0000"/>
                </a:solidFill>
                <a:latin typeface="Calibri"/>
                <a:sym typeface="Wingdings" panose="05000000000000000000" pitchFamily="2" charset="2"/>
              </a:rPr>
              <a:t>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title to hear the sound.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A2E0635-D091-7D9C-71A7-3206519560E3}"/>
              </a:ext>
            </a:extLst>
          </p:cNvPr>
          <p:cNvSpPr txBox="1"/>
          <p:nvPr/>
        </p:nvSpPr>
        <p:spPr>
          <a:xfrm>
            <a:off x="6056716" y="5411655"/>
            <a:ext cx="24120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æstrənɑːt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phi </a:t>
            </a:r>
            <a:r>
              <a:rPr lang="en-US" sz="3200" dirty="0" err="1">
                <a:solidFill>
                  <a:srgbClr val="FF0000"/>
                </a:solidFill>
              </a:rPr>
              <a:t>hành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D000396-1DD0-2A0A-ECC9-257DA405E2D3}"/>
              </a:ext>
            </a:extLst>
          </p:cNvPr>
          <p:cNvSpPr txBox="1"/>
          <p:nvPr/>
        </p:nvSpPr>
        <p:spPr>
          <a:xfrm>
            <a:off x="3512015" y="1113552"/>
            <a:ext cx="34793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dirty="0"/>
              <a:t>/ˌ</a:t>
            </a:r>
            <a:r>
              <a:rPr lang="en-US" dirty="0" err="1"/>
              <a:t>vetərɪˈneriən</a:t>
            </a:r>
            <a:r>
              <a:rPr lang="en-US" dirty="0"/>
              <a:t>/ </a:t>
            </a:r>
            <a:br>
              <a:rPr lang="en-US" dirty="0"/>
            </a:br>
            <a:r>
              <a:rPr lang="en-US" dirty="0" err="1">
                <a:latin typeface="+mn-lt"/>
              </a:rPr>
              <a:t>bác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sĩ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thú</a:t>
            </a:r>
            <a:r>
              <a:rPr lang="en-US" dirty="0">
                <a:latin typeface="+mn-lt"/>
              </a:rPr>
              <a:t> 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567265C-9D8B-0CDB-7559-F627C674CA6E}"/>
              </a:ext>
            </a:extLst>
          </p:cNvPr>
          <p:cNvSpPr txBox="1"/>
          <p:nvPr/>
        </p:nvSpPr>
        <p:spPr>
          <a:xfrm>
            <a:off x="1453420" y="5359548"/>
            <a:ext cx="33323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dirty="0">
                <a:latin typeface="+mn-lt"/>
              </a:rPr>
              <a:t>/</a:t>
            </a:r>
            <a:r>
              <a:rPr lang="en-US" dirty="0" err="1">
                <a:latin typeface="+mn-lt"/>
              </a:rPr>
              <a:t>baɪˈɑːlədʒɪst</a:t>
            </a:r>
            <a:r>
              <a:rPr lang="en-US" dirty="0">
                <a:latin typeface="+mn-lt"/>
              </a:rPr>
              <a:t>/ </a:t>
            </a:r>
            <a:br>
              <a:rPr lang="en-US" dirty="0">
                <a:latin typeface="+mn-lt"/>
              </a:rPr>
            </a:br>
            <a:r>
              <a:rPr lang="en-US" dirty="0" err="1">
                <a:latin typeface="+mn-lt"/>
              </a:rPr>
              <a:t>nhà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sinh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vật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học</a:t>
            </a:r>
            <a:endParaRPr lang="en-US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9C4A6B6-54F5-8408-AF87-32D81DDF5576}"/>
              </a:ext>
            </a:extLst>
          </p:cNvPr>
          <p:cNvSpPr txBox="1"/>
          <p:nvPr/>
        </p:nvSpPr>
        <p:spPr>
          <a:xfrm>
            <a:off x="7608442" y="1042864"/>
            <a:ext cx="36426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məˈkænɪk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 err="1">
                <a:solidFill>
                  <a:srgbClr val="FF0000"/>
                </a:solidFill>
              </a:rPr>
              <a:t>thợ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máy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thợ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cơ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khí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3EEEFE-0D56-4D69-0E9B-1D5D671BBE52}"/>
              </a:ext>
            </a:extLst>
          </p:cNvPr>
          <p:cNvSpPr txBox="1"/>
          <p:nvPr/>
        </p:nvSpPr>
        <p:spPr>
          <a:xfrm>
            <a:off x="0" y="1093555"/>
            <a:ext cx="24055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/ˌ</a:t>
            </a:r>
            <a:r>
              <a:rPr lang="en-US" sz="3200" dirty="0" err="1">
                <a:solidFill>
                  <a:srgbClr val="FF0000"/>
                </a:solidFill>
              </a:rPr>
              <a:t>endʒɪˈnɪr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 err="1">
                <a:solidFill>
                  <a:srgbClr val="FF0000"/>
                </a:solidFill>
              </a:rPr>
              <a:t>kỹ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sư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05FC7C-EDA2-C5FC-D8CA-F8BE1D9ECAF0}"/>
              </a:ext>
            </a:extLst>
          </p:cNvPr>
          <p:cNvSpPr txBox="1"/>
          <p:nvPr/>
        </p:nvSpPr>
        <p:spPr>
          <a:xfrm>
            <a:off x="9867460" y="5359548"/>
            <a:ext cx="25925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kemɪst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 err="1">
                <a:solidFill>
                  <a:srgbClr val="FF0000"/>
                </a:solidFill>
              </a:rPr>
              <a:t>nhà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hóa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học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AE15461-916A-4201-D553-C2D29A299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14" y="2108052"/>
            <a:ext cx="12079386" cy="3334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DE63589-F66B-BB51-3DF9-B8238011EB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393" y="447830"/>
            <a:ext cx="5697379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09406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43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ngineer">
            <a:hlinkClick r:id="" action="ppaction://media"/>
            <a:extLst>
              <a:ext uri="{FF2B5EF4-FFF2-40B4-BE49-F238E27FC236}">
                <a16:creationId xmlns:a16="http://schemas.microsoft.com/office/drawing/2014/main" xmlns="" id="{C4B558BA-E9E6-819E-4877-E8908EE6E85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887663" y="3306763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0166" y="1147051"/>
            <a:ext cx="497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below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37B7F3-DCC7-0DC7-E6C6-CF379BA44612}"/>
              </a:ext>
            </a:extLst>
          </p:cNvPr>
          <p:cNvSpPr txBox="1"/>
          <p:nvPr/>
        </p:nvSpPr>
        <p:spPr>
          <a:xfrm>
            <a:off x="7640143" y="2228671"/>
            <a:ext cx="35621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engineer</a:t>
            </a:r>
            <a:endParaRPr lang="x-none" sz="7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587035-69BD-6D75-C124-A796083A1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7" y="425090"/>
            <a:ext cx="5697379" cy="6096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5037EFE-2BEF-87C8-60E3-A8DD754E9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783" y="1631003"/>
            <a:ext cx="5098903" cy="42863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039793C-3E02-176C-74E3-F52EADC0AF57}"/>
              </a:ext>
            </a:extLst>
          </p:cNvPr>
          <p:cNvSpPr txBox="1"/>
          <p:nvPr/>
        </p:nvSpPr>
        <p:spPr>
          <a:xfrm>
            <a:off x="7817633" y="3707481"/>
            <a:ext cx="32072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</a:rPr>
              <a:t>/ˌ</a:t>
            </a:r>
            <a:r>
              <a:rPr lang="en-US" sz="4000" dirty="0" err="1">
                <a:solidFill>
                  <a:srgbClr val="FF0000"/>
                </a:solidFill>
              </a:rPr>
              <a:t>endʒɪˈnɪr</a:t>
            </a:r>
            <a:r>
              <a:rPr lang="en-US" sz="4000" dirty="0">
                <a:solidFill>
                  <a:srgbClr val="FF0000"/>
                </a:solidFill>
              </a:rPr>
              <a:t>/ </a:t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 err="1">
                <a:solidFill>
                  <a:srgbClr val="FF0000"/>
                </a:solidFill>
              </a:rPr>
              <a:t>kỹ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sư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73655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4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ologist">
            <a:hlinkClick r:id="" action="ppaction://media"/>
            <a:extLst>
              <a:ext uri="{FF2B5EF4-FFF2-40B4-BE49-F238E27FC236}">
                <a16:creationId xmlns:a16="http://schemas.microsoft.com/office/drawing/2014/main" xmlns="" id="{17AE897D-7A50-37F0-8456-6A9C059DBE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60725" y="3524250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0166" y="1147051"/>
            <a:ext cx="497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below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37B7F3-DCC7-0DC7-E6C6-CF379BA44612}"/>
              </a:ext>
            </a:extLst>
          </p:cNvPr>
          <p:cNvSpPr txBox="1"/>
          <p:nvPr/>
        </p:nvSpPr>
        <p:spPr>
          <a:xfrm>
            <a:off x="7640143" y="2228671"/>
            <a:ext cx="34684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biologist</a:t>
            </a:r>
            <a:endParaRPr lang="x-none" sz="7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587035-69BD-6D75-C124-A796083A1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7" y="425090"/>
            <a:ext cx="5697379" cy="6096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039793C-3E02-176C-74E3-F52EADC0AF57}"/>
              </a:ext>
            </a:extLst>
          </p:cNvPr>
          <p:cNvSpPr txBox="1"/>
          <p:nvPr/>
        </p:nvSpPr>
        <p:spPr>
          <a:xfrm>
            <a:off x="7564310" y="3676484"/>
            <a:ext cx="36201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4000" dirty="0" err="1">
                <a:solidFill>
                  <a:srgbClr val="FF0000"/>
                </a:solidFill>
                <a:latin typeface="+mn-lt"/>
              </a:rPr>
              <a:t>baɪˈɑːlədʒɪst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/ </a:t>
            </a:r>
            <a:br>
              <a:rPr lang="en-US" sz="4000" dirty="0">
                <a:solidFill>
                  <a:srgbClr val="FF0000"/>
                </a:solidFill>
                <a:latin typeface="+mn-lt"/>
              </a:rPr>
            </a:br>
            <a:r>
              <a:rPr lang="en-US" sz="4000" dirty="0" err="1">
                <a:solidFill>
                  <a:srgbClr val="FF0000"/>
                </a:solidFill>
                <a:latin typeface="+mn-lt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n-lt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n-lt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n-lt"/>
              </a:rPr>
              <a:t>học</a:t>
            </a:r>
            <a:endParaRPr lang="en-US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CC3B26-99ED-CDDB-2148-3DAE4E5616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133" y="1628659"/>
            <a:ext cx="5134250" cy="44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98816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et(veterinarian)">
            <a:hlinkClick r:id="" action="ppaction://media"/>
            <a:extLst>
              <a:ext uri="{FF2B5EF4-FFF2-40B4-BE49-F238E27FC236}">
                <a16:creationId xmlns:a16="http://schemas.microsoft.com/office/drawing/2014/main" xmlns="" id="{618D9E1D-6D68-4788-E0D4-D05C94AE335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903538" y="3462338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0166" y="1147051"/>
            <a:ext cx="497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below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37B7F3-DCC7-0DC7-E6C6-CF379BA44612}"/>
              </a:ext>
            </a:extLst>
          </p:cNvPr>
          <p:cNvSpPr txBox="1"/>
          <p:nvPr/>
        </p:nvSpPr>
        <p:spPr>
          <a:xfrm>
            <a:off x="6541052" y="1147051"/>
            <a:ext cx="54307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vet</a:t>
            </a:r>
          </a:p>
          <a:p>
            <a:pPr algn="ctr"/>
            <a:r>
              <a:rPr lang="en-US" sz="7200" b="1" dirty="0"/>
              <a:t>(veterinarian)</a:t>
            </a:r>
            <a:endParaRPr lang="x-none" sz="7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587035-69BD-6D75-C124-A796083A1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7" y="425090"/>
            <a:ext cx="5697379" cy="6096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039793C-3E02-176C-74E3-F52EADC0AF57}"/>
              </a:ext>
            </a:extLst>
          </p:cNvPr>
          <p:cNvSpPr txBox="1"/>
          <p:nvPr/>
        </p:nvSpPr>
        <p:spPr>
          <a:xfrm>
            <a:off x="7370623" y="3676484"/>
            <a:ext cx="37716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</a:rPr>
              <a:t>/ˌ</a:t>
            </a:r>
            <a:r>
              <a:rPr lang="en-US" sz="4000" dirty="0" err="1">
                <a:solidFill>
                  <a:srgbClr val="FF0000"/>
                </a:solidFill>
              </a:rPr>
              <a:t>vetərɪˈneriən</a:t>
            </a:r>
            <a:r>
              <a:rPr lang="en-US" sz="4000" dirty="0">
                <a:solidFill>
                  <a:srgbClr val="FF0000"/>
                </a:solidFill>
              </a:rPr>
              <a:t>/ </a:t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 err="1">
                <a:solidFill>
                  <a:srgbClr val="FF0000"/>
                </a:solidFill>
                <a:latin typeface="+mn-lt"/>
              </a:rPr>
              <a:t>bác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n-lt"/>
              </a:rPr>
              <a:t>sĩ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n-lt"/>
              </a:rPr>
              <a:t>thú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 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C18A22-704F-9029-7AED-E4B93B4D6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810" y="1516383"/>
            <a:ext cx="5491731" cy="479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559224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stronaut">
            <a:hlinkClick r:id="" action="ppaction://media"/>
            <a:extLst>
              <a:ext uri="{FF2B5EF4-FFF2-40B4-BE49-F238E27FC236}">
                <a16:creationId xmlns:a16="http://schemas.microsoft.com/office/drawing/2014/main" xmlns="" id="{DD7AA41A-808A-1D3C-00CF-43B0641D00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073400" y="3616325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0166" y="1147051"/>
            <a:ext cx="497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below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37B7F3-DCC7-0DC7-E6C6-CF379BA44612}"/>
              </a:ext>
            </a:extLst>
          </p:cNvPr>
          <p:cNvSpPr txBox="1"/>
          <p:nvPr/>
        </p:nvSpPr>
        <p:spPr>
          <a:xfrm>
            <a:off x="7471442" y="2228671"/>
            <a:ext cx="3899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astronaut</a:t>
            </a:r>
            <a:endParaRPr lang="x-none" sz="7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587035-69BD-6D75-C124-A796083A1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7" y="425090"/>
            <a:ext cx="5697379" cy="6096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039793C-3E02-176C-74E3-F52EADC0AF57}"/>
              </a:ext>
            </a:extLst>
          </p:cNvPr>
          <p:cNvSpPr txBox="1"/>
          <p:nvPr/>
        </p:nvSpPr>
        <p:spPr>
          <a:xfrm>
            <a:off x="7817633" y="3707481"/>
            <a:ext cx="32072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</a:rPr>
              <a:t>/ˈ</a:t>
            </a:r>
            <a:r>
              <a:rPr lang="en-US" sz="4000" dirty="0" err="1">
                <a:solidFill>
                  <a:srgbClr val="FF0000"/>
                </a:solidFill>
              </a:rPr>
              <a:t>æstrənɑːt</a:t>
            </a:r>
            <a:r>
              <a:rPr lang="en-US" sz="4000" dirty="0">
                <a:solidFill>
                  <a:srgbClr val="FF0000"/>
                </a:solidFill>
              </a:rPr>
              <a:t>/ </a:t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phi </a:t>
            </a:r>
            <a:r>
              <a:rPr lang="en-US" sz="4000" dirty="0" err="1">
                <a:solidFill>
                  <a:srgbClr val="FF0000"/>
                </a:solidFill>
              </a:rPr>
              <a:t>hành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gia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9215FA-25FF-EFCA-5BE9-E987405CA5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748" y="1628659"/>
            <a:ext cx="5173636" cy="456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4292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echanic">
            <a:hlinkClick r:id="" action="ppaction://media"/>
            <a:extLst>
              <a:ext uri="{FF2B5EF4-FFF2-40B4-BE49-F238E27FC236}">
                <a16:creationId xmlns:a16="http://schemas.microsoft.com/office/drawing/2014/main" xmlns="" id="{D90148AD-6E62-86CD-5C08-5B3872FA67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949575" y="3586163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0166" y="1147051"/>
            <a:ext cx="497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below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37B7F3-DCC7-0DC7-E6C6-CF379BA44612}"/>
              </a:ext>
            </a:extLst>
          </p:cNvPr>
          <p:cNvSpPr txBox="1"/>
          <p:nvPr/>
        </p:nvSpPr>
        <p:spPr>
          <a:xfrm>
            <a:off x="7498276" y="2228671"/>
            <a:ext cx="3845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mechanic</a:t>
            </a:r>
            <a:endParaRPr lang="x-none" sz="7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587035-69BD-6D75-C124-A796083A1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7" y="425090"/>
            <a:ext cx="5697379" cy="6096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039793C-3E02-176C-74E3-F52EADC0AF57}"/>
              </a:ext>
            </a:extLst>
          </p:cNvPr>
          <p:cNvSpPr txBox="1"/>
          <p:nvPr/>
        </p:nvSpPr>
        <p:spPr>
          <a:xfrm>
            <a:off x="7121596" y="3707481"/>
            <a:ext cx="45992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</a:rPr>
              <a:t>/</a:t>
            </a:r>
            <a:r>
              <a:rPr lang="en-US" sz="4000" dirty="0" err="1">
                <a:solidFill>
                  <a:srgbClr val="FF0000"/>
                </a:solidFill>
              </a:rPr>
              <a:t>məˈkænɪk</a:t>
            </a:r>
            <a:r>
              <a:rPr lang="en-US" sz="4000" dirty="0">
                <a:solidFill>
                  <a:srgbClr val="FF0000"/>
                </a:solidFill>
              </a:rPr>
              <a:t>/ </a:t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 err="1">
                <a:solidFill>
                  <a:srgbClr val="FF0000"/>
                </a:solidFill>
              </a:rPr>
              <a:t>thợ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máy</a:t>
            </a:r>
            <a:r>
              <a:rPr lang="en-US" sz="4000" dirty="0">
                <a:solidFill>
                  <a:srgbClr val="FF0000"/>
                </a:solidFill>
              </a:rPr>
              <a:t>, </a:t>
            </a:r>
            <a:r>
              <a:rPr lang="en-US" sz="4000" dirty="0" err="1">
                <a:solidFill>
                  <a:srgbClr val="FF0000"/>
                </a:solidFill>
              </a:rPr>
              <a:t>thợ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cơ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khí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094898-A5CA-0031-0B8D-85238ACFF1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014" y="1628659"/>
            <a:ext cx="5246170" cy="459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09125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4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emist">
            <a:hlinkClick r:id="" action="ppaction://media"/>
            <a:extLst>
              <a:ext uri="{FF2B5EF4-FFF2-40B4-BE49-F238E27FC236}">
                <a16:creationId xmlns:a16="http://schemas.microsoft.com/office/drawing/2014/main" xmlns="" id="{FD08BEDD-7E00-1F17-78DC-6A03DA8453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073400" y="3600450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0166" y="1147051"/>
            <a:ext cx="497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below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37B7F3-DCC7-0DC7-E6C6-CF379BA44612}"/>
              </a:ext>
            </a:extLst>
          </p:cNvPr>
          <p:cNvSpPr txBox="1"/>
          <p:nvPr/>
        </p:nvSpPr>
        <p:spPr>
          <a:xfrm>
            <a:off x="7817633" y="2228671"/>
            <a:ext cx="31879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chemist</a:t>
            </a:r>
            <a:endParaRPr lang="x-none" sz="7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587035-69BD-6D75-C124-A796083A1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7" y="425090"/>
            <a:ext cx="5697379" cy="6096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039793C-3E02-176C-74E3-F52EADC0AF57}"/>
              </a:ext>
            </a:extLst>
          </p:cNvPr>
          <p:cNvSpPr txBox="1"/>
          <p:nvPr/>
        </p:nvSpPr>
        <p:spPr>
          <a:xfrm>
            <a:off x="7817633" y="3707481"/>
            <a:ext cx="32072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</a:rPr>
              <a:t>/ˈ</a:t>
            </a:r>
            <a:r>
              <a:rPr lang="en-US" sz="4000" dirty="0" err="1">
                <a:solidFill>
                  <a:srgbClr val="FF0000"/>
                </a:solidFill>
              </a:rPr>
              <a:t>kemɪst</a:t>
            </a:r>
            <a:r>
              <a:rPr lang="en-US" sz="4000" dirty="0">
                <a:solidFill>
                  <a:srgbClr val="FF0000"/>
                </a:solidFill>
              </a:rPr>
              <a:t>/ </a:t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 err="1">
                <a:solidFill>
                  <a:srgbClr val="FF0000"/>
                </a:solidFill>
              </a:rPr>
              <a:t>nhà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hóa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học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D2A0FF-99F4-1951-7421-0F373D0C35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094" y="1628659"/>
            <a:ext cx="5165124" cy="458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452659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3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xmlns="" val="13493171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24B794-ECF5-5373-463F-F277BBD67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6753"/>
            <a:ext cx="12192000" cy="376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5878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71A6C3-9978-C983-17FF-DD0D691488E8}"/>
                </a:ext>
              </a:extLst>
            </p:cNvPr>
            <p:cNvSpPr txBox="1"/>
            <p:nvPr/>
          </p:nvSpPr>
          <p:spPr>
            <a:xfrm>
              <a:off x="3229429" y="931849"/>
              <a:ext cx="5580034" cy="373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endPara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What jobs will people do in the future?</a:t>
              </a:r>
              <a:endParaRPr lang="x-none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- I think many people will be </a:t>
              </a:r>
              <a:r>
                <a:rPr lang="en-US" sz="3200" b="1" i="1" dirty="0">
                  <a:solidFill>
                    <a:srgbClr val="FFFF00"/>
                  </a:solidFill>
                  <a:effectLst/>
                  <a:ea typeface="Times New Roman" panose="02020603050405020304" pitchFamily="18" charset="0"/>
                </a:rPr>
                <a:t>engineer</a:t>
              </a:r>
              <a:r>
                <a:rPr lang="en-US" sz="3200" b="1" i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s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lang="x-none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4760892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holding a stick&#10;&#10;Description automatically generated">
            <a:extLst>
              <a:ext uri="{FF2B5EF4-FFF2-40B4-BE49-F238E27FC236}">
                <a16:creationId xmlns:a16="http://schemas.microsoft.com/office/drawing/2014/main" xmlns="" id="{AF84FF4B-5B56-A7BE-21A8-EAECD7B77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306" b="99583" l="182" r="98358">
                        <a14:foregroundMark x1="13869" y1="69028" x2="2555" y2="78889"/>
                        <a14:foregroundMark x1="11861" y1="82222" x2="65511" y2="84444"/>
                        <a14:foregroundMark x1="65511" y1="84444" x2="84307" y2="81111"/>
                        <a14:foregroundMark x1="62044" y1="57917" x2="67336" y2="66250"/>
                        <a14:foregroundMark x1="63321" y1="21944" x2="51095" y2="23472"/>
                        <a14:foregroundMark x1="48723" y1="9028" x2="45803" y2="9306"/>
                        <a14:foregroundMark x1="56387" y1="5972" x2="56387" y2="5972"/>
                        <a14:foregroundMark x1="60401" y1="5000" x2="60401" y2="5000"/>
                        <a14:foregroundMark x1="54745" y1="4444" x2="54745" y2="4444"/>
                        <a14:foregroundMark x1="91971" y1="85417" x2="91971" y2="85417"/>
                        <a14:foregroundMark x1="84307" y1="93056" x2="84307" y2="93056"/>
                        <a14:foregroundMark x1="23723" y1="97917" x2="23723" y2="97917"/>
                        <a14:foregroundMark x1="92701" y1="95556" x2="92701" y2="95556"/>
                        <a14:foregroundMark x1="96898" y1="94861" x2="96898" y2="94861"/>
                        <a14:foregroundMark x1="91241" y1="96389" x2="91241" y2="96389"/>
                        <a14:foregroundMark x1="91606" y1="95556" x2="91606" y2="95556"/>
                        <a14:foregroundMark x1="95255" y1="95278" x2="83942" y2="97083"/>
                        <a14:foregroundMark x1="82664" y1="96806" x2="68978" y2="96806"/>
                        <a14:foregroundMark x1="60766" y1="86944" x2="62774" y2="77639"/>
                        <a14:foregroundMark x1="66971" y1="80139" x2="65328" y2="85972"/>
                        <a14:foregroundMark x1="65693" y1="81389" x2="58759" y2="88472"/>
                        <a14:foregroundMark x1="63321" y1="74583" x2="78285" y2="70417"/>
                        <a14:foregroundMark x1="78285" y1="70417" x2="80292" y2="69306"/>
                        <a14:foregroundMark x1="68978" y1="64722" x2="75730" y2="67778"/>
                        <a14:foregroundMark x1="64051" y1="61944" x2="69708" y2="70000"/>
                        <a14:foregroundMark x1="58759" y1="55278" x2="65328" y2="65417"/>
                        <a14:foregroundMark x1="56022" y1="57639" x2="68431" y2="74028"/>
                        <a14:foregroundMark x1="39781" y1="27500" x2="30474" y2="29722"/>
                        <a14:foregroundMark x1="28832" y1="20417" x2="32117" y2="25417"/>
                        <a14:foregroundMark x1="41058" y1="22917" x2="41058" y2="22917"/>
                        <a14:foregroundMark x1="42701" y1="20139" x2="40693" y2="20694"/>
                        <a14:foregroundMark x1="41423" y1="21944" x2="41423" y2="21944"/>
                        <a14:foregroundMark x1="36131" y1="23472" x2="36131" y2="23472"/>
                        <a14:foregroundMark x1="36496" y1="24167" x2="54380" y2="21111"/>
                        <a14:foregroundMark x1="55657" y1="5000" x2="55657" y2="5000"/>
                        <a14:foregroundMark x1="60401" y1="7500" x2="60401" y2="7500"/>
                        <a14:foregroundMark x1="60036" y1="5694" x2="57664" y2="7500"/>
                        <a14:foregroundMark x1="62774" y1="6528" x2="64051" y2="11250"/>
                        <a14:foregroundMark x1="58759" y1="9722" x2="37409" y2="10972"/>
                        <a14:foregroundMark x1="19526" y1="28750" x2="19526" y2="28750"/>
                        <a14:foregroundMark x1="28102" y1="72778" x2="28102" y2="72778"/>
                        <a14:foregroundMark x1="28467" y1="69306" x2="14781" y2="86250"/>
                        <a14:foregroundMark x1="44708" y1="70278" x2="31752" y2="90972"/>
                        <a14:foregroundMark x1="63321" y1="73611" x2="45438" y2="94306"/>
                        <a14:foregroundMark x1="59672" y1="91528" x2="25730" y2="97083"/>
                        <a14:foregroundMark x1="31387" y1="93333" x2="16423" y2="92778"/>
                        <a14:foregroundMark x1="19526" y1="70556" x2="7117" y2="87778"/>
                        <a14:foregroundMark x1="20803" y1="63889" x2="14416" y2="70556"/>
                        <a14:foregroundMark x1="64051" y1="85417" x2="73358" y2="95278"/>
                        <a14:foregroundMark x1="65328" y1="88472" x2="69343" y2="97083"/>
                        <a14:foregroundMark x1="60401" y1="86528" x2="77737" y2="98333"/>
                        <a14:foregroundMark x1="79015" y1="99583" x2="77737" y2="99861"/>
                        <a14:foregroundMark x1="57117" y1="99583" x2="32482" y2="99167"/>
                        <a14:foregroundMark x1="3832" y1="99167" x2="98358" y2="97917"/>
                        <a14:foregroundMark x1="98358" y1="97917" x2="75182" y2="67500"/>
                        <a14:foregroundMark x1="75182" y1="67500" x2="72993" y2="65694"/>
                        <a14:foregroundMark x1="62409" y1="70556" x2="41423" y2="75556"/>
                        <a14:foregroundMark x1="62044" y1="57639" x2="41058" y2="70556"/>
                        <a14:foregroundMark x1="41058" y1="70556" x2="35401" y2="70000"/>
                        <a14:foregroundMark x1="20073" y1="57639" x2="34489" y2="68472"/>
                        <a14:foregroundMark x1="26095" y1="33611" x2="23723" y2="35556"/>
                        <a14:foregroundMark x1="21533" y1="36806" x2="21533" y2="36806"/>
                        <a14:foregroundMark x1="19161" y1="40139" x2="19161" y2="40139"/>
                        <a14:foregroundMark x1="15146" y1="42639" x2="15146" y2="42639"/>
                        <a14:foregroundMark x1="14416" y1="42917" x2="15146" y2="45694"/>
                        <a14:foregroundMark x1="16423" y1="39583" x2="13869" y2="42639"/>
                        <a14:foregroundMark x1="17153" y1="41389" x2="12409" y2="45972"/>
                        <a14:foregroundMark x1="12774" y1="45417" x2="9854" y2="50278"/>
                        <a14:foregroundMark x1="10219" y1="51806" x2="11496" y2="55833"/>
                        <a14:foregroundMark x1="12409" y1="57083" x2="17153" y2="58611"/>
                        <a14:foregroundMark x1="25730" y1="57639" x2="18796" y2="58333"/>
                        <a14:foregroundMark x1="23723" y1="55833" x2="41058" y2="41667"/>
                        <a14:foregroundMark x1="43066" y1="34861" x2="41058" y2="41944"/>
                        <a14:foregroundMark x1="36131" y1="18333" x2="53467" y2="15833"/>
                        <a14:foregroundMark x1="41423" y1="7500" x2="47810" y2="6944"/>
                        <a14:foregroundMark x1="38139" y1="9028" x2="30109" y2="12778"/>
                        <a14:foregroundMark x1="33029" y1="11528" x2="26095" y2="18889"/>
                        <a14:foregroundMark x1="25730" y1="20417" x2="23723" y2="26250"/>
                        <a14:foregroundMark x1="23723" y1="22917" x2="22080" y2="30972"/>
                        <a14:foregroundMark x1="20073" y1="24444" x2="22993" y2="35278"/>
                        <a14:foregroundMark x1="22993" y1="35278" x2="23723" y2="35556"/>
                        <a14:foregroundMark x1="28102" y1="25694" x2="41058" y2="27222"/>
                        <a14:foregroundMark x1="46715" y1="23194" x2="39416" y2="26250"/>
                        <a14:foregroundMark x1="52372" y1="16111" x2="38139" y2="13611"/>
                        <a14:foregroundMark x1="28832" y1="19583" x2="50000" y2="10556"/>
                        <a14:foregroundMark x1="55657" y1="14583" x2="67336" y2="20417"/>
                        <a14:foregroundMark x1="62044" y1="21111" x2="60036" y2="30556"/>
                        <a14:foregroundMark x1="86679" y1="71528" x2="92701" y2="76806"/>
                        <a14:foregroundMark x1="92701" y1="81944" x2="97263" y2="87778"/>
                        <a14:foregroundMark x1="65693" y1="59861" x2="65693" y2="59861"/>
                        <a14:foregroundMark x1="68066" y1="60139" x2="69343" y2="64444"/>
                        <a14:foregroundMark x1="63321" y1="58611" x2="63321" y2="64167"/>
                        <a14:foregroundMark x1="60036" y1="52778" x2="71715" y2="63472"/>
                        <a14:foregroundMark x1="45803" y1="70972" x2="62044" y2="67500"/>
                        <a14:foregroundMark x1="72993" y1="29028" x2="83394" y2="25694"/>
                        <a14:foregroundMark x1="88321" y1="28750" x2="89051" y2="36111"/>
                        <a14:foregroundMark x1="82664" y1="38889" x2="69708" y2="45694"/>
                        <a14:foregroundMark x1="72080" y1="46528" x2="71350" y2="53611"/>
                        <a14:foregroundMark x1="67336" y1="13056" x2="75365" y2="20139"/>
                        <a14:foregroundMark x1="56752" y1="30556" x2="43431" y2="27500"/>
                        <a14:foregroundMark x1="48358" y1="24722" x2="48358" y2="24722"/>
                        <a14:foregroundMark x1="26825" y1="22639" x2="28467" y2="27500"/>
                        <a14:foregroundMark x1="19526" y1="25694" x2="20803" y2="32500"/>
                        <a14:foregroundMark x1="15876" y1="27500" x2="19161" y2="31806"/>
                        <a14:foregroundMark x1="11131" y1="74028" x2="182" y2="86944"/>
                        <a14:foregroundMark x1="912" y1="87222" x2="1825" y2="96389"/>
                        <a14:foregroundMark x1="7847" y1="54028" x2="15876" y2="58333"/>
                        <a14:foregroundMark x1="26460" y1="34028" x2="32482" y2="31806"/>
                        <a14:foregroundMark x1="83942" y1="32778" x2="72993" y2="36389"/>
                        <a14:foregroundMark x1="69343" y1="59167" x2="85949" y2="70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7568417" y="964548"/>
            <a:ext cx="3479800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BD5A6F-51B5-44B7-CBC1-6BE0DA430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80" y="1316240"/>
            <a:ext cx="6839937" cy="362152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4742" y="1269375"/>
            <a:ext cx="6720115" cy="422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34340793"/>
      </p:ext>
    </p:extLst>
  </p:cSld>
  <p:clrMapOvr>
    <a:masterClrMapping/>
  </p:clrMapOvr>
  <p:transition>
    <p:random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3899881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D3 TRACK 20">
            <a:hlinkClick r:id="" action="ppaction://media"/>
            <a:extLst>
              <a:ext uri="{FF2B5EF4-FFF2-40B4-BE49-F238E27FC236}">
                <a16:creationId xmlns:a16="http://schemas.microsoft.com/office/drawing/2014/main" xmlns="" id="{449DD973-B21F-A3FB-595A-ABCDE0A4FB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5952" end="5013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569447" y="1247399"/>
            <a:ext cx="609600" cy="6096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157FBE-E166-3ADC-D68B-2F56629B7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95" y="1524454"/>
            <a:ext cx="8464061" cy="22370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1DE3B79-8B35-9DF4-7888-E151EC8006CF}"/>
              </a:ext>
            </a:extLst>
          </p:cNvPr>
          <p:cNvSpPr txBox="1"/>
          <p:nvPr/>
        </p:nvSpPr>
        <p:spPr>
          <a:xfrm>
            <a:off x="163895" y="1015610"/>
            <a:ext cx="497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below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0C7783E-7EE0-56F7-79B9-B7FD38E84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2694" y="3429000"/>
            <a:ext cx="9969305" cy="2828632"/>
          </a:xfrm>
          <a:prstGeom prst="rect">
            <a:avLst/>
          </a:prstGeom>
        </p:spPr>
      </p:pic>
      <p:pic>
        <p:nvPicPr>
          <p:cNvPr id="7" name="CD3 TRACK 20">
            <a:hlinkClick r:id="" action="ppaction://media"/>
            <a:extLst>
              <a:ext uri="{FF2B5EF4-FFF2-40B4-BE49-F238E27FC236}">
                <a16:creationId xmlns:a16="http://schemas.microsoft.com/office/drawing/2014/main" xmlns="" id="{48F47D51-6237-44DF-A2A9-16145CB88C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8608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536208" y="2488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47328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D3 TRACK 20">
            <a:hlinkClick r:id="" action="ppaction://media"/>
            <a:extLst>
              <a:ext uri="{FF2B5EF4-FFF2-40B4-BE49-F238E27FC236}">
                <a16:creationId xmlns:a16="http://schemas.microsoft.com/office/drawing/2014/main" xmlns="" id="{F2FF5569-06A1-FA74-062F-F5D3A58C78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6016" end="5314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64317" y="2206119"/>
            <a:ext cx="609600" cy="609600"/>
          </a:xfrm>
          <a:prstGeom prst="rect">
            <a:avLst/>
          </a:prstGeom>
        </p:spPr>
      </p:pic>
      <p:pic>
        <p:nvPicPr>
          <p:cNvPr id="14" name="CD3 TRACK 20">
            <a:hlinkClick r:id="" action="ppaction://media"/>
            <a:extLst>
              <a:ext uri="{FF2B5EF4-FFF2-40B4-BE49-F238E27FC236}">
                <a16:creationId xmlns:a16="http://schemas.microsoft.com/office/drawing/2014/main" xmlns="" id="{3B501515-3269-A833-4B4C-24DEFE200A5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8832" end="1904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854461" y="4903964"/>
            <a:ext cx="609600" cy="609600"/>
          </a:xfrm>
          <a:prstGeom prst="rect">
            <a:avLst/>
          </a:prstGeom>
        </p:spPr>
      </p:pic>
      <p:pic>
        <p:nvPicPr>
          <p:cNvPr id="15" name="CD3 TRACK 20">
            <a:hlinkClick r:id="" action="ppaction://media"/>
            <a:extLst>
              <a:ext uri="{FF2B5EF4-FFF2-40B4-BE49-F238E27FC236}">
                <a16:creationId xmlns:a16="http://schemas.microsoft.com/office/drawing/2014/main" xmlns="" id="{A70BD730-258D-30CD-7EB7-DB09766F00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29" end="9046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13094" y="544458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C443E3-1B90-77BB-980D-CE328DE2735C}"/>
              </a:ext>
            </a:extLst>
          </p:cNvPr>
          <p:cNvSpPr txBox="1"/>
          <p:nvPr/>
        </p:nvSpPr>
        <p:spPr>
          <a:xfrm>
            <a:off x="6779643" y="66459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each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picture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4281363-5040-7D08-4686-CFACE53AF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48" y="408668"/>
            <a:ext cx="6504039" cy="785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8C2D6E-09C6-C959-844D-65846B9A1F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92374"/>
            <a:ext cx="8464061" cy="22370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15CEE3F-12C6-BBB1-D9E8-6AE685055E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2694" y="3429000"/>
            <a:ext cx="9969305" cy="28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119261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3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3837DC-40FB-572B-EBAD-DF09760EA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686"/>
            <a:ext cx="6238568" cy="743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75DCF4-92D4-1768-AF3D-6B3B27231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914" y="1135626"/>
            <a:ext cx="9650172" cy="2566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1E3D865-1F95-8FA5-3E41-0852DC2A0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914" y="3701845"/>
            <a:ext cx="9650172" cy="27644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21D7978-E4CB-F826-AF11-AA8D874030F2}"/>
              </a:ext>
            </a:extLst>
          </p:cNvPr>
          <p:cNvSpPr/>
          <p:nvPr/>
        </p:nvSpPr>
        <p:spPr>
          <a:xfrm>
            <a:off x="6096000" y="5542984"/>
            <a:ext cx="2664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</a:rPr>
              <a:t>chemists</a:t>
            </a:r>
          </a:p>
        </p:txBody>
      </p:sp>
    </p:spTree>
    <p:extLst>
      <p:ext uri="{BB962C8B-B14F-4D97-AF65-F5344CB8AC3E}">
        <p14:creationId xmlns:p14="http://schemas.microsoft.com/office/powerpoint/2010/main" xmlns="" val="48948455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3837DC-40FB-572B-EBAD-DF09760EA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686"/>
            <a:ext cx="6238568" cy="743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C72830-E66D-8C27-2C9C-69EEACF78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914" y="3760840"/>
            <a:ext cx="9650172" cy="25809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C37C06-0416-A737-73AC-F1B511E45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915" y="1143001"/>
            <a:ext cx="9650172" cy="26178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B262E14-B680-E7B7-B25A-AE3782FFAA09}"/>
              </a:ext>
            </a:extLst>
          </p:cNvPr>
          <p:cNvSpPr/>
          <p:nvPr/>
        </p:nvSpPr>
        <p:spPr>
          <a:xfrm>
            <a:off x="5041854" y="2887285"/>
            <a:ext cx="43996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FF0000"/>
                </a:solidFill>
              </a:rPr>
              <a:t>will be engineers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F97EF7D-BA94-A071-669F-D3C9164C305C}"/>
              </a:ext>
            </a:extLst>
          </p:cNvPr>
          <p:cNvSpPr/>
          <p:nvPr/>
        </p:nvSpPr>
        <p:spPr>
          <a:xfrm>
            <a:off x="7071378" y="3768213"/>
            <a:ext cx="37032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FF0000"/>
                </a:solidFill>
              </a:rPr>
              <a:t>will people do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A8970FA-0C72-218C-D1F7-A7FBB5829D44}"/>
              </a:ext>
            </a:extLst>
          </p:cNvPr>
          <p:cNvSpPr/>
          <p:nvPr/>
        </p:nvSpPr>
        <p:spPr>
          <a:xfrm>
            <a:off x="6238568" y="4884002"/>
            <a:ext cx="35684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FF0000"/>
                </a:solidFill>
              </a:rPr>
              <a:t>many people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E6D1BC2-D9A5-29F4-5743-E46CFCA0C321}"/>
              </a:ext>
            </a:extLst>
          </p:cNvPr>
          <p:cNvSpPr/>
          <p:nvPr/>
        </p:nvSpPr>
        <p:spPr>
          <a:xfrm>
            <a:off x="4908223" y="5427767"/>
            <a:ext cx="43263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FF0000"/>
                </a:solidFill>
              </a:rPr>
              <a:t>will be biologists</a:t>
            </a:r>
          </a:p>
        </p:txBody>
      </p:sp>
    </p:spTree>
    <p:extLst>
      <p:ext uri="{BB962C8B-B14F-4D97-AF65-F5344CB8AC3E}">
        <p14:creationId xmlns:p14="http://schemas.microsoft.com/office/powerpoint/2010/main" xmlns="" val="20166389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3837DC-40FB-572B-EBAD-DF09760EA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686"/>
            <a:ext cx="6238568" cy="743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67FF1A-9C58-7DFC-6A34-B29ED8AED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335" y="1135627"/>
            <a:ext cx="9707330" cy="2712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41C4BD-0600-692A-DB59-8FE9842CC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335" y="3848101"/>
            <a:ext cx="9707330" cy="26182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66A4BCD-5273-5B6C-9D12-0A02A971BCA3}"/>
              </a:ext>
            </a:extLst>
          </p:cNvPr>
          <p:cNvSpPr/>
          <p:nvPr/>
        </p:nvSpPr>
        <p:spPr>
          <a:xfrm>
            <a:off x="4809039" y="1192776"/>
            <a:ext cx="27263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FF0000"/>
                </a:solidFill>
              </a:rPr>
              <a:t>What jobs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6EF1080-AFA6-B42A-0566-BFEEC44352AD}"/>
              </a:ext>
            </a:extLst>
          </p:cNvPr>
          <p:cNvSpPr/>
          <p:nvPr/>
        </p:nvSpPr>
        <p:spPr>
          <a:xfrm>
            <a:off x="5241808" y="1768741"/>
            <a:ext cx="41086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FF0000"/>
                </a:solidFill>
              </a:rPr>
              <a:t>do in the future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1D7C8CA-9274-A79B-8043-CB1DF3A8CFD1}"/>
              </a:ext>
            </a:extLst>
          </p:cNvPr>
          <p:cNvSpPr/>
          <p:nvPr/>
        </p:nvSpPr>
        <p:spPr>
          <a:xfrm>
            <a:off x="6680651" y="2356281"/>
            <a:ext cx="34289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FF0000"/>
                </a:solidFill>
              </a:rPr>
              <a:t>many people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667C31B-789A-72A6-8709-D0E486D0ABA1}"/>
              </a:ext>
            </a:extLst>
          </p:cNvPr>
          <p:cNvSpPr/>
          <p:nvPr/>
        </p:nvSpPr>
        <p:spPr>
          <a:xfrm>
            <a:off x="3983226" y="2913924"/>
            <a:ext cx="66258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FF0000"/>
                </a:solidFill>
              </a:rPr>
              <a:t>will be vets/ veterinarians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423AEC7-D7BA-0A7F-A2AD-A5483238DE69}"/>
              </a:ext>
            </a:extLst>
          </p:cNvPr>
          <p:cNvSpPr/>
          <p:nvPr/>
        </p:nvSpPr>
        <p:spPr>
          <a:xfrm>
            <a:off x="6299603" y="3848101"/>
            <a:ext cx="42276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FF0000"/>
                </a:solidFill>
              </a:rPr>
              <a:t>jobs will people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75C2EB9-2F50-9BDE-6818-224FE7E27C72}"/>
              </a:ext>
            </a:extLst>
          </p:cNvPr>
          <p:cNvSpPr/>
          <p:nvPr/>
        </p:nvSpPr>
        <p:spPr>
          <a:xfrm>
            <a:off x="5481021" y="4443115"/>
            <a:ext cx="41086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FF0000"/>
                </a:solidFill>
              </a:rPr>
              <a:t>do in the future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C06538A-197E-2B91-2C8E-296A8C4E831B}"/>
              </a:ext>
            </a:extLst>
          </p:cNvPr>
          <p:cNvSpPr/>
          <p:nvPr/>
        </p:nvSpPr>
        <p:spPr>
          <a:xfrm>
            <a:off x="4809039" y="5010286"/>
            <a:ext cx="51393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FF0000"/>
                </a:solidFill>
              </a:rPr>
              <a:t>I think many people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EFEF67D-4DC5-8125-C8E8-5F2DEEDC9D4D}"/>
              </a:ext>
            </a:extLst>
          </p:cNvPr>
          <p:cNvSpPr/>
          <p:nvPr/>
        </p:nvSpPr>
        <p:spPr>
          <a:xfrm>
            <a:off x="5151365" y="5570982"/>
            <a:ext cx="46129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FF0000"/>
                </a:solidFill>
              </a:rPr>
              <a:t>will be astronauts</a:t>
            </a:r>
          </a:p>
        </p:txBody>
      </p:sp>
    </p:spTree>
    <p:extLst>
      <p:ext uri="{BB962C8B-B14F-4D97-AF65-F5344CB8AC3E}">
        <p14:creationId xmlns:p14="http://schemas.microsoft.com/office/powerpoint/2010/main" xmlns="" val="17353766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/>
      <p:bldP spid="14" grpId="0"/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FDAA085-5501-6A4A-2198-083BC1D8A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16" y="428694"/>
            <a:ext cx="4982270" cy="110505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1A0B6F03-F153-6F70-A5A7-11688AD5141B}"/>
              </a:ext>
            </a:extLst>
          </p:cNvPr>
          <p:cNvSpPr/>
          <p:nvPr/>
        </p:nvSpPr>
        <p:spPr>
          <a:xfrm rot="5400000">
            <a:off x="2368823" y="665851"/>
            <a:ext cx="1462670" cy="4683351"/>
          </a:xfrm>
          <a:prstGeom prst="wedgeRoundRectCallou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3600" dirty="0"/>
              <a:t>What jobs will people do in the future?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909B929D-E4C0-EE83-AEA2-A84B05DC0409}"/>
              </a:ext>
            </a:extLst>
          </p:cNvPr>
          <p:cNvSpPr/>
          <p:nvPr/>
        </p:nvSpPr>
        <p:spPr>
          <a:xfrm rot="5400000" flipV="1">
            <a:off x="2752191" y="2568924"/>
            <a:ext cx="1462670" cy="4432511"/>
          </a:xfrm>
          <a:prstGeom prst="wedgeRoundRectCallou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sz="3600" dirty="0"/>
              <a:t>I think many people will be __________.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007BFAD-C820-19B4-C084-F9F1F450F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61" y="1128635"/>
            <a:ext cx="5345917" cy="4600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A073824-0301-4294-10AE-100ED27D5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784" y="1128635"/>
            <a:ext cx="5309594" cy="4600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9F95CAB-2E6A-41C1-CFCD-6D7809623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461" y="1128634"/>
            <a:ext cx="5210567" cy="45747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7111917-0B53-1DDC-DD8F-3D498222D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461" y="1154619"/>
            <a:ext cx="5309595" cy="4600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10BE52B-3D36-7553-4701-749908EC23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9299" y="1154619"/>
            <a:ext cx="5345917" cy="4600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4CCD9B7-370A-FAA0-D8F8-40E5902836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9299" y="1154619"/>
            <a:ext cx="5309594" cy="460072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33594" y="371567"/>
            <a:ext cx="5481183" cy="26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23088" y="4699273"/>
            <a:ext cx="2306410" cy="60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8598" y="422910"/>
            <a:ext cx="5171122" cy="152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0330" y="3023235"/>
            <a:ext cx="5528310" cy="297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257634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621681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3585" y="1616401"/>
            <a:ext cx="3681806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Vocabularies</a:t>
            </a:r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engineer,</a:t>
            </a:r>
          </a:p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biologist, </a:t>
            </a:r>
          </a:p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vet (veterinarian),</a:t>
            </a:r>
          </a:p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astronaut,</a:t>
            </a:r>
          </a:p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mechanic,</a:t>
            </a:r>
          </a:p>
          <a:p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chemist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b="1" i="1" dirty="0" smtClean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A- What 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jobs will people do in the future?</a:t>
            </a:r>
            <a:endParaRPr lang="x-none" sz="3600" b="1" dirty="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b="1" i="1" smtClean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B- 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I think many people will be </a:t>
            </a:r>
            <a:r>
              <a:rPr lang="en-US" sz="36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engineer</a:t>
            </a:r>
            <a:r>
              <a:rPr lang="en-US" sz="3600" b="1" i="1" u="sng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x-none" sz="3600" dirty="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1482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29482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Homelink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68).</a:t>
            </a:r>
            <a:endParaRPr lang="en-US" sz="3600" i="1" dirty="0">
              <a:solidFill>
                <a:srgbClr val="0070C0"/>
              </a:solidFill>
              <a:ea typeface="Calibri"/>
              <a:cs typeface="Calibri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 smtClean="0">
                <a:solidFill>
                  <a:srgbClr val="0070C0"/>
                </a:solidFill>
              </a:rPr>
              <a:t>. Do the Unit 7 Test in </a:t>
            </a:r>
            <a:r>
              <a:rPr lang="en-US" sz="3600" b="1" i="1" dirty="0" smtClean="0">
                <a:solidFill>
                  <a:srgbClr val="0070C0"/>
                </a:solidFill>
              </a:rPr>
              <a:t>yourhomework.net</a:t>
            </a:r>
            <a:endParaRPr lang="en-US" sz="3600" b="1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102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16175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6DE1FB2-750C-2E82-01FC-86505328F7EC}"/>
              </a:ext>
            </a:extLst>
          </p:cNvPr>
          <p:cNvSpPr txBox="1"/>
          <p:nvPr/>
        </p:nvSpPr>
        <p:spPr>
          <a:xfrm>
            <a:off x="799577" y="1147907"/>
            <a:ext cx="10592846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1. Tom </a:t>
            </a:r>
            <a:r>
              <a:rPr lang="en-US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_____ sports. I think he’ll be a soccer player.</a:t>
            </a:r>
            <a:endParaRPr lang="x-none" sz="4000" b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349521-EA12-D1A9-0E69-F884E455063D}"/>
              </a:ext>
            </a:extLst>
          </p:cNvPr>
          <p:cNvSpPr txBox="1"/>
          <p:nvPr/>
        </p:nvSpPr>
        <p:spPr>
          <a:xfrm>
            <a:off x="1413204" y="3185410"/>
            <a:ext cx="150233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likes</a:t>
            </a:r>
            <a:endParaRPr lang="x-none" sz="48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A1AB48-C537-43EC-86B9-E7FB9D8CC7EE}"/>
              </a:ext>
            </a:extLst>
          </p:cNvPr>
          <p:cNvSpPr txBox="1"/>
          <p:nvPr/>
        </p:nvSpPr>
        <p:spPr>
          <a:xfrm>
            <a:off x="5406898" y="3185409"/>
            <a:ext cx="1202573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like</a:t>
            </a:r>
            <a:endParaRPr lang="x-none" sz="48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941DE8-5DC0-C0FA-547A-B7F4F9830F6A}"/>
              </a:ext>
            </a:extLst>
          </p:cNvPr>
          <p:cNvSpPr txBox="1"/>
          <p:nvPr/>
        </p:nvSpPr>
        <p:spPr>
          <a:xfrm>
            <a:off x="8731732" y="3185408"/>
            <a:ext cx="1564852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liked</a:t>
            </a:r>
            <a:endParaRPr lang="x-none" sz="48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xmlns="" id="{A5B15A7A-777E-946F-34AF-F871D47A2455}"/>
              </a:ext>
            </a:extLst>
          </p:cNvPr>
          <p:cNvSpPr/>
          <p:nvPr/>
        </p:nvSpPr>
        <p:spPr>
          <a:xfrm>
            <a:off x="9319269" y="5228108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/>
              <a:t>NEXT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06540A-5AFE-C937-1937-51A0DB0C6DB7}"/>
              </a:ext>
            </a:extLst>
          </p:cNvPr>
          <p:cNvSpPr txBox="1"/>
          <p:nvPr/>
        </p:nvSpPr>
        <p:spPr>
          <a:xfrm>
            <a:off x="1650900" y="4177311"/>
            <a:ext cx="102694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8854F8-482A-24F0-E16F-1A419A61E77C}"/>
              </a:ext>
            </a:extLst>
          </p:cNvPr>
          <p:cNvSpPr txBox="1"/>
          <p:nvPr/>
        </p:nvSpPr>
        <p:spPr>
          <a:xfrm>
            <a:off x="5582529" y="4177313"/>
            <a:ext cx="1026942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F95047-DB3E-8904-AD86-F378C58C1EC5}"/>
              </a:ext>
            </a:extLst>
          </p:cNvPr>
          <p:cNvSpPr txBox="1"/>
          <p:nvPr/>
        </p:nvSpPr>
        <p:spPr>
          <a:xfrm>
            <a:off x="9000687" y="4177312"/>
            <a:ext cx="1026942" cy="769441"/>
          </a:xfrm>
          <a:prstGeom prst="rect">
            <a:avLst/>
          </a:prstGeom>
          <a:ln>
            <a:solidFill>
              <a:srgbClr val="FF4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xmlns="" val="12208333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-0.00903 L 0.11667 -0.3011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-1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5001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6DE1FB2-750C-2E82-01FC-86505328F7EC}"/>
              </a:ext>
            </a:extLst>
          </p:cNvPr>
          <p:cNvSpPr txBox="1"/>
          <p:nvPr/>
        </p:nvSpPr>
        <p:spPr>
          <a:xfrm>
            <a:off x="1460685" y="876925"/>
            <a:ext cx="9270629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2.Davis </a:t>
            </a:r>
            <a:r>
              <a:rPr lang="en-US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likes helping people. I think </a:t>
            </a:r>
            <a:r>
              <a:rPr lang="en-US" sz="4000" b="1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He’ll </a:t>
            </a:r>
            <a:r>
              <a:rPr lang="en-US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be a </a:t>
            </a:r>
            <a:r>
              <a:rPr lang="en-US" sz="4000" b="1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________________. </a:t>
            </a:r>
            <a:endParaRPr lang="x-none" sz="4000" b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349521-EA12-D1A9-0E69-F884E455063D}"/>
              </a:ext>
            </a:extLst>
          </p:cNvPr>
          <p:cNvSpPr txBox="1"/>
          <p:nvPr/>
        </p:nvSpPr>
        <p:spPr>
          <a:xfrm>
            <a:off x="1288169" y="3013501"/>
            <a:ext cx="231185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Comic Sans MS" panose="030F0902030302020204" pitchFamily="66" charset="0"/>
              </a:rPr>
              <a:t>cashier</a:t>
            </a:r>
            <a:endParaRPr lang="x-none" sz="48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A1AB48-C537-43EC-86B9-E7FB9D8CC7EE}"/>
              </a:ext>
            </a:extLst>
          </p:cNvPr>
          <p:cNvSpPr txBox="1"/>
          <p:nvPr/>
        </p:nvSpPr>
        <p:spPr>
          <a:xfrm>
            <a:off x="4821053" y="3033679"/>
            <a:ext cx="2254143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Comic Sans MS" panose="030F0902030302020204" pitchFamily="66" charset="0"/>
              </a:rPr>
              <a:t>farmer</a:t>
            </a:r>
            <a:endParaRPr lang="x-none" sz="48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941DE8-5DC0-C0FA-547A-B7F4F9830F6A}"/>
              </a:ext>
            </a:extLst>
          </p:cNvPr>
          <p:cNvSpPr txBox="1"/>
          <p:nvPr/>
        </p:nvSpPr>
        <p:spPr>
          <a:xfrm>
            <a:off x="7934748" y="3033679"/>
            <a:ext cx="4185761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police officer</a:t>
            </a:r>
            <a:endParaRPr lang="x-none" sz="48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xmlns="" id="{A5B15A7A-777E-946F-34AF-F871D47A2455}"/>
              </a:ext>
            </a:extLst>
          </p:cNvPr>
          <p:cNvSpPr/>
          <p:nvPr/>
        </p:nvSpPr>
        <p:spPr>
          <a:xfrm>
            <a:off x="9248930" y="4946754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/>
              <a:t>NEXT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20B552E-67FB-19CA-2D11-EFE404B1FB00}"/>
              </a:ext>
            </a:extLst>
          </p:cNvPr>
          <p:cNvSpPr txBox="1"/>
          <p:nvPr/>
        </p:nvSpPr>
        <p:spPr>
          <a:xfrm>
            <a:off x="1839585" y="4119254"/>
            <a:ext cx="102694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66CFE4B-1910-568D-A9C5-5B02E7AE8BB7}"/>
              </a:ext>
            </a:extLst>
          </p:cNvPr>
          <p:cNvSpPr txBox="1"/>
          <p:nvPr/>
        </p:nvSpPr>
        <p:spPr>
          <a:xfrm>
            <a:off x="5449915" y="4162450"/>
            <a:ext cx="1026942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697BB7-0AE2-3B9A-AC99-92C3ADEC8385}"/>
              </a:ext>
            </a:extLst>
          </p:cNvPr>
          <p:cNvSpPr txBox="1"/>
          <p:nvPr/>
        </p:nvSpPr>
        <p:spPr>
          <a:xfrm>
            <a:off x="9248930" y="4147589"/>
            <a:ext cx="1026942" cy="769441"/>
          </a:xfrm>
          <a:prstGeom prst="rect">
            <a:avLst/>
          </a:prstGeom>
          <a:ln>
            <a:solidFill>
              <a:srgbClr val="FF4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xmlns="" val="20491051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05 0.00879 L -0.28659 -0.2210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" y="-1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6DE1FB2-750C-2E82-01FC-86505328F7EC}"/>
              </a:ext>
            </a:extLst>
          </p:cNvPr>
          <p:cNvSpPr txBox="1"/>
          <p:nvPr/>
        </p:nvSpPr>
        <p:spPr>
          <a:xfrm>
            <a:off x="255298" y="1600566"/>
            <a:ext cx="1193670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3.You </a:t>
            </a:r>
            <a:r>
              <a:rPr lang="en-US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like _______. I think you’ll be </a:t>
            </a:r>
            <a:r>
              <a:rPr lang="en-US" sz="4000" b="1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a singer</a:t>
            </a:r>
            <a:r>
              <a:rPr lang="en-US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. </a:t>
            </a:r>
            <a:endParaRPr lang="x-none" sz="4000" b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349521-EA12-D1A9-0E69-F884E455063D}"/>
              </a:ext>
            </a:extLst>
          </p:cNvPr>
          <p:cNvSpPr txBox="1"/>
          <p:nvPr/>
        </p:nvSpPr>
        <p:spPr>
          <a:xfrm>
            <a:off x="1535258" y="3214437"/>
            <a:ext cx="242887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Comic Sans MS" panose="030F0902030302020204" pitchFamily="66" charset="0"/>
              </a:rPr>
              <a:t>drawing</a:t>
            </a:r>
            <a:endParaRPr lang="x-none" sz="48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A1AB48-C537-43EC-86B9-E7FB9D8CC7EE}"/>
              </a:ext>
            </a:extLst>
          </p:cNvPr>
          <p:cNvSpPr txBox="1"/>
          <p:nvPr/>
        </p:nvSpPr>
        <p:spPr>
          <a:xfrm>
            <a:off x="5086606" y="3199923"/>
            <a:ext cx="2129109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Comic Sans MS" panose="030F0902030302020204" pitchFamily="66" charset="0"/>
              </a:rPr>
              <a:t>singing</a:t>
            </a:r>
            <a:endParaRPr lang="x-none" sz="48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941DE8-5DC0-C0FA-547A-B7F4F9830F6A}"/>
              </a:ext>
            </a:extLst>
          </p:cNvPr>
          <p:cNvSpPr txBox="1"/>
          <p:nvPr/>
        </p:nvSpPr>
        <p:spPr>
          <a:xfrm>
            <a:off x="8437165" y="3185408"/>
            <a:ext cx="2302233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Comic Sans MS" panose="030F0902030302020204" pitchFamily="66" charset="0"/>
              </a:rPr>
              <a:t>cooking</a:t>
            </a:r>
            <a:endParaRPr lang="x-none" sz="48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xmlns="" id="{A5B15A7A-777E-946F-34AF-F871D47A2455}"/>
              </a:ext>
            </a:extLst>
          </p:cNvPr>
          <p:cNvSpPr/>
          <p:nvPr/>
        </p:nvSpPr>
        <p:spPr>
          <a:xfrm>
            <a:off x="9248930" y="4946754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/>
              <a:t>NEXT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2E0727-B029-0CE1-BA57-9ECD4CED9A64}"/>
              </a:ext>
            </a:extLst>
          </p:cNvPr>
          <p:cNvSpPr txBox="1"/>
          <p:nvPr/>
        </p:nvSpPr>
        <p:spPr>
          <a:xfrm>
            <a:off x="2164371" y="4177313"/>
            <a:ext cx="102694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98237C-C2F9-6F23-79D1-27481E15BECB}"/>
              </a:ext>
            </a:extLst>
          </p:cNvPr>
          <p:cNvSpPr txBox="1"/>
          <p:nvPr/>
        </p:nvSpPr>
        <p:spPr>
          <a:xfrm>
            <a:off x="5582529" y="4147589"/>
            <a:ext cx="1026942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B4B820F-CBA6-F09D-8937-0933DDA55640}"/>
              </a:ext>
            </a:extLst>
          </p:cNvPr>
          <p:cNvSpPr txBox="1"/>
          <p:nvPr/>
        </p:nvSpPr>
        <p:spPr>
          <a:xfrm>
            <a:off x="9000687" y="4147589"/>
            <a:ext cx="1026942" cy="769441"/>
          </a:xfrm>
          <a:prstGeom prst="rect">
            <a:avLst/>
          </a:prstGeom>
          <a:ln>
            <a:solidFill>
              <a:srgbClr val="FF4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xmlns="" val="34263232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088 L -0.16979 -0.2280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xmlns="" id="{A8B9EE79-DAA2-1D89-7140-83FEF8F3828D}"/>
              </a:ext>
            </a:extLst>
          </p:cNvPr>
          <p:cNvSpPr/>
          <p:nvPr/>
        </p:nvSpPr>
        <p:spPr>
          <a:xfrm rot="5400000">
            <a:off x="3319460" y="-1581101"/>
            <a:ext cx="1131133" cy="5641145"/>
          </a:xfrm>
          <a:prstGeom prst="wedge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en-US" sz="3600" b="1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4.Will </a:t>
            </a:r>
            <a:r>
              <a:rPr lang="en-US" sz="3600" b="1" dirty="0">
                <a:solidFill>
                  <a:srgbClr val="7030A0"/>
                </a:solidFill>
                <a:latin typeface="Comic Sans MS" panose="030F0902030302020204" pitchFamily="66" charset="0"/>
              </a:rPr>
              <a:t>you be a ______ in the future?</a:t>
            </a:r>
            <a:endParaRPr lang="x-none" sz="3600" b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349521-EA12-D1A9-0E69-F884E455063D}"/>
              </a:ext>
            </a:extLst>
          </p:cNvPr>
          <p:cNvSpPr txBox="1"/>
          <p:nvPr/>
        </p:nvSpPr>
        <p:spPr>
          <a:xfrm>
            <a:off x="1288169" y="3013501"/>
            <a:ext cx="200728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writer</a:t>
            </a:r>
            <a:endParaRPr lang="x-none" sz="48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A1AB48-C537-43EC-86B9-E7FB9D8CC7EE}"/>
              </a:ext>
            </a:extLst>
          </p:cNvPr>
          <p:cNvSpPr txBox="1"/>
          <p:nvPr/>
        </p:nvSpPr>
        <p:spPr>
          <a:xfrm>
            <a:off x="5339222" y="2961493"/>
            <a:ext cx="1513556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chef</a:t>
            </a:r>
            <a:endParaRPr lang="x-none" sz="48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941DE8-5DC0-C0FA-547A-B7F4F9830F6A}"/>
              </a:ext>
            </a:extLst>
          </p:cNvPr>
          <p:cNvSpPr txBox="1"/>
          <p:nvPr/>
        </p:nvSpPr>
        <p:spPr>
          <a:xfrm>
            <a:off x="8830094" y="2961493"/>
            <a:ext cx="1864613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baker</a:t>
            </a:r>
            <a:endParaRPr lang="x-none" sz="48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xmlns="" id="{A5B15A7A-777E-946F-34AF-F871D47A2455}"/>
              </a:ext>
            </a:extLst>
          </p:cNvPr>
          <p:cNvSpPr/>
          <p:nvPr/>
        </p:nvSpPr>
        <p:spPr>
          <a:xfrm>
            <a:off x="9248930" y="4946754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/>
              <a:t>NEXT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20B552E-67FB-19CA-2D11-EFE404B1FB00}"/>
              </a:ext>
            </a:extLst>
          </p:cNvPr>
          <p:cNvSpPr txBox="1"/>
          <p:nvPr/>
        </p:nvSpPr>
        <p:spPr>
          <a:xfrm>
            <a:off x="1778338" y="4177313"/>
            <a:ext cx="102694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66CFE4B-1910-568D-A9C5-5B02E7AE8BB7}"/>
              </a:ext>
            </a:extLst>
          </p:cNvPr>
          <p:cNvSpPr txBox="1"/>
          <p:nvPr/>
        </p:nvSpPr>
        <p:spPr>
          <a:xfrm>
            <a:off x="5582529" y="4132728"/>
            <a:ext cx="1026942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697BB7-0AE2-3B9A-AC99-92C3ADEC8385}"/>
              </a:ext>
            </a:extLst>
          </p:cNvPr>
          <p:cNvSpPr txBox="1"/>
          <p:nvPr/>
        </p:nvSpPr>
        <p:spPr>
          <a:xfrm>
            <a:off x="9248930" y="4147589"/>
            <a:ext cx="1026942" cy="769441"/>
          </a:xfrm>
          <a:prstGeom prst="rect">
            <a:avLst/>
          </a:prstGeom>
          <a:ln>
            <a:solidFill>
              <a:srgbClr val="FF4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xmlns="" id="{86D70BDE-D28C-C576-EC9E-15549F3F0186}"/>
              </a:ext>
            </a:extLst>
          </p:cNvPr>
          <p:cNvSpPr/>
          <p:nvPr/>
        </p:nvSpPr>
        <p:spPr>
          <a:xfrm rot="5400000" flipV="1">
            <a:off x="8469098" y="-20220"/>
            <a:ext cx="1131133" cy="4185762"/>
          </a:xfrm>
          <a:prstGeom prst="wedge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" rtlCol="0" anchor="ctr"/>
          <a:lstStyle/>
          <a:p>
            <a:r>
              <a:rPr lang="en-US" sz="3600" b="1" dirty="0">
                <a:solidFill>
                  <a:srgbClr val="7030A0"/>
                </a:solidFill>
                <a:latin typeface="Comic Sans MS" panose="030F0902030302020204" pitchFamily="66" charset="0"/>
              </a:rPr>
              <a:t>Yes, I will. I love baking.</a:t>
            </a:r>
            <a:endParaRPr lang="x-none" sz="3600" b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54279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3 0.0132 L -0.3293 -0.3513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" y="-1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6DE1FB2-750C-2E82-01FC-86505328F7EC}"/>
              </a:ext>
            </a:extLst>
          </p:cNvPr>
          <p:cNvSpPr txBox="1"/>
          <p:nvPr/>
        </p:nvSpPr>
        <p:spPr>
          <a:xfrm>
            <a:off x="0" y="1641486"/>
            <a:ext cx="11884985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5.What </a:t>
            </a:r>
            <a:r>
              <a:rPr lang="en-US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would you like to be when you </a:t>
            </a:r>
            <a:r>
              <a:rPr lang="en-US" sz="4000" b="1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_____?</a:t>
            </a:r>
            <a:endParaRPr lang="x-none" sz="4000" b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349521-EA12-D1A9-0E69-F884E455063D}"/>
              </a:ext>
            </a:extLst>
          </p:cNvPr>
          <p:cNvSpPr txBox="1"/>
          <p:nvPr/>
        </p:nvSpPr>
        <p:spPr>
          <a:xfrm>
            <a:off x="992123" y="3185410"/>
            <a:ext cx="271741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stand up</a:t>
            </a:r>
            <a:endParaRPr lang="x-none" sz="48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A1AB48-C537-43EC-86B9-E7FB9D8CC7EE}"/>
              </a:ext>
            </a:extLst>
          </p:cNvPr>
          <p:cNvSpPr txBox="1"/>
          <p:nvPr/>
        </p:nvSpPr>
        <p:spPr>
          <a:xfrm>
            <a:off x="4860726" y="3185410"/>
            <a:ext cx="2470548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grow up</a:t>
            </a:r>
            <a:endParaRPr lang="x-none" sz="48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941DE8-5DC0-C0FA-547A-B7F4F9830F6A}"/>
              </a:ext>
            </a:extLst>
          </p:cNvPr>
          <p:cNvSpPr txBox="1"/>
          <p:nvPr/>
        </p:nvSpPr>
        <p:spPr>
          <a:xfrm>
            <a:off x="8482466" y="3185409"/>
            <a:ext cx="2063385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get up</a:t>
            </a:r>
            <a:endParaRPr lang="x-none" sz="48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xmlns="" id="{A5B15A7A-777E-946F-34AF-F871D47A2455}"/>
              </a:ext>
            </a:extLst>
          </p:cNvPr>
          <p:cNvSpPr/>
          <p:nvPr/>
        </p:nvSpPr>
        <p:spPr>
          <a:xfrm>
            <a:off x="9249201" y="5187486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/>
              <a:t>NEXT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74D88C1-7E47-6DAD-1F36-D971636D6FB6}"/>
              </a:ext>
            </a:extLst>
          </p:cNvPr>
          <p:cNvSpPr txBox="1"/>
          <p:nvPr/>
        </p:nvSpPr>
        <p:spPr>
          <a:xfrm>
            <a:off x="1650900" y="4177311"/>
            <a:ext cx="102694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EFA583E-CC7E-3DC5-C924-85E19D7CC806}"/>
              </a:ext>
            </a:extLst>
          </p:cNvPr>
          <p:cNvSpPr txBox="1"/>
          <p:nvPr/>
        </p:nvSpPr>
        <p:spPr>
          <a:xfrm>
            <a:off x="5582529" y="4177313"/>
            <a:ext cx="1026942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3F82C01-1A69-C31E-099F-C7A717A6579F}"/>
              </a:ext>
            </a:extLst>
          </p:cNvPr>
          <p:cNvSpPr txBox="1"/>
          <p:nvPr/>
        </p:nvSpPr>
        <p:spPr>
          <a:xfrm>
            <a:off x="9000687" y="4177312"/>
            <a:ext cx="1026942" cy="769441"/>
          </a:xfrm>
          <a:prstGeom prst="rect">
            <a:avLst/>
          </a:prstGeom>
          <a:ln>
            <a:solidFill>
              <a:srgbClr val="FF4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xmlns="" val="6430350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414 -0.232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365015641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53565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506</Words>
  <Application>Microsoft Office PowerPoint</Application>
  <PresentationFormat>Custom</PresentationFormat>
  <Paragraphs>137</Paragraphs>
  <Slides>30</Slides>
  <Notes>20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81</cp:revision>
  <dcterms:created xsi:type="dcterms:W3CDTF">2023-01-31T08:21:18Z</dcterms:created>
  <dcterms:modified xsi:type="dcterms:W3CDTF">2025-04-07T22:03:00Z</dcterms:modified>
</cp:coreProperties>
</file>