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399" r:id="rId3"/>
    <p:sldId id="302" r:id="rId4"/>
    <p:sldId id="292" r:id="rId5"/>
    <p:sldId id="400" r:id="rId6"/>
    <p:sldId id="301" r:id="rId7"/>
    <p:sldId id="402" r:id="rId8"/>
    <p:sldId id="403" r:id="rId9"/>
    <p:sldId id="401" r:id="rId10"/>
    <p:sldId id="334" r:id="rId11"/>
    <p:sldId id="412" r:id="rId12"/>
    <p:sldId id="355" r:id="rId13"/>
    <p:sldId id="405" r:id="rId14"/>
    <p:sldId id="416" r:id="rId15"/>
    <p:sldId id="417" r:id="rId16"/>
    <p:sldId id="418" r:id="rId17"/>
    <p:sldId id="419" r:id="rId18"/>
    <p:sldId id="420" r:id="rId19"/>
    <p:sldId id="376" r:id="rId20"/>
    <p:sldId id="397" r:id="rId21"/>
    <p:sldId id="382" r:id="rId22"/>
    <p:sldId id="406" r:id="rId23"/>
    <p:sldId id="407" r:id="rId24"/>
    <p:sldId id="408" r:id="rId25"/>
    <p:sldId id="409" r:id="rId26"/>
    <p:sldId id="410" r:id="rId27"/>
    <p:sldId id="411" r:id="rId28"/>
    <p:sldId id="379" r:id="rId29"/>
    <p:sldId id="337" r:id="rId30"/>
    <p:sldId id="333" r:id="rId31"/>
    <p:sldId id="377" r:id="rId32"/>
    <p:sldId id="336" r:id="rId33"/>
    <p:sldId id="389" r:id="rId34"/>
    <p:sldId id="413" r:id="rId35"/>
    <p:sldId id="414" r:id="rId36"/>
    <p:sldId id="415" r:id="rId37"/>
    <p:sldId id="387" r:id="rId38"/>
    <p:sldId id="315" r:id="rId39"/>
    <p:sldId id="380" r:id="rId40"/>
    <p:sldId id="395" r:id="rId41"/>
    <p:sldId id="331" r:id="rId42"/>
    <p:sldId id="295" r:id="rId43"/>
    <p:sldId id="396" r:id="rId44"/>
    <p:sldId id="34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7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0"/>
    <a:srgbClr val="8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7241" autoAdjust="0"/>
    <p:restoredTop sz="82376" autoAdjust="0"/>
  </p:normalViewPr>
  <p:slideViewPr>
    <p:cSldViewPr snapToGrid="0">
      <p:cViewPr varScale="1">
        <p:scale>
          <a:sx n="66" d="100"/>
          <a:sy n="66" d="100"/>
        </p:scale>
        <p:origin x="-978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67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00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766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19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877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279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480382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15782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A244-D39D-4A65-AF06-5858576D89CF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0E068-863A-46EC-90AC-3ED4060E62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110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5C999F5-9A50-FA17-3F31-EB4ED3E4007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8" r:id="rId3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2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64.png"/><Relationship Id="rId5" Type="http://schemas.openxmlformats.org/officeDocument/2006/relationships/audio" Target="../media/audio14.wav"/><Relationship Id="rId10" Type="http://schemas.openxmlformats.org/officeDocument/2006/relationships/image" Target="../media/image63.png"/><Relationship Id="rId4" Type="http://schemas.openxmlformats.org/officeDocument/2006/relationships/audio" Target="../media/audio13.wav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7.wav"/><Relationship Id="rId7" Type="http://schemas.openxmlformats.org/officeDocument/2006/relationships/image" Target="../media/image6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7.wav"/><Relationship Id="rId7" Type="http://schemas.openxmlformats.org/officeDocument/2006/relationships/image" Target="../media/image7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7.wav"/><Relationship Id="rId7" Type="http://schemas.openxmlformats.org/officeDocument/2006/relationships/image" Target="../media/image7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7.wav"/><Relationship Id="rId7" Type="http://schemas.openxmlformats.org/officeDocument/2006/relationships/image" Target="../media/image7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297227"/>
            <a:ext cx="12229324" cy="6084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96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33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106425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9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9298" y="144667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A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4650" y="2096643"/>
            <a:ext cx="2323523" cy="28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81010" y="2145577"/>
            <a:ext cx="2499425" cy="2828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786210" y="2177940"/>
            <a:ext cx="2425357" cy="2796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46077" y="2179437"/>
            <a:ext cx="2370690" cy="2827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459604" y="2177940"/>
            <a:ext cx="2301563" cy="2702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8159" y="5037835"/>
            <a:ext cx="1519303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12122" y="5020905"/>
            <a:ext cx="953478" cy="5346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417017">
            <a:off x="5238903" y="5034022"/>
            <a:ext cx="1172951" cy="643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56514" y="4974301"/>
            <a:ext cx="1554318" cy="643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72716" y="4974300"/>
            <a:ext cx="1144830" cy="6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1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5300" y="1494260"/>
            <a:ext cx="2323523" cy="28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01660" y="1543194"/>
            <a:ext cx="2499425" cy="2828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906860" y="1575557"/>
            <a:ext cx="2425357" cy="2796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66727" y="1577054"/>
            <a:ext cx="2370690" cy="2827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580254" y="1575557"/>
            <a:ext cx="2301563" cy="2702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68809" y="4435452"/>
            <a:ext cx="1519303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32772" y="4418522"/>
            <a:ext cx="953478" cy="5346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417017">
            <a:off x="5359553" y="4431639"/>
            <a:ext cx="1172951" cy="643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77164" y="4371918"/>
            <a:ext cx="1554318" cy="643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93366" y="4371917"/>
            <a:ext cx="1144830" cy="610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2E0635-D091-7D9C-71A7-3206519560E3}"/>
              </a:ext>
            </a:extLst>
          </p:cNvPr>
          <p:cNvSpPr txBox="1"/>
          <p:nvPr/>
        </p:nvSpPr>
        <p:spPr>
          <a:xfrm>
            <a:off x="6714676" y="5280946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/smɑːl/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nhỏ, bé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D000396-1DD0-2A0A-ECC9-257DA405E2D3}"/>
              </a:ext>
            </a:extLst>
          </p:cNvPr>
          <p:cNvSpPr txBox="1"/>
          <p:nvPr/>
        </p:nvSpPr>
        <p:spPr>
          <a:xfrm>
            <a:off x="4833620" y="5359743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/bɪɡ/</a:t>
            </a:r>
          </a:p>
          <a:p>
            <a:pPr algn="ctr"/>
            <a:r>
              <a:rPr lang="en-US" sz="2800"/>
              <a:t>to, lớn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2248167" y="5362052"/>
            <a:ext cx="250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/dɑːl/</a:t>
            </a:r>
          </a:p>
          <a:p>
            <a:pPr algn="ctr"/>
            <a:r>
              <a:rPr lang="en-US" sz="2800"/>
              <a:t>búp bê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9C4A6B6-54F5-8408-AF87-32D81DDF5576}"/>
              </a:ext>
            </a:extLst>
          </p:cNvPr>
          <p:cNvSpPr txBox="1"/>
          <p:nvPr/>
        </p:nvSpPr>
        <p:spPr>
          <a:xfrm>
            <a:off x="9394353" y="5230838"/>
            <a:ext cx="274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/kɑːr/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ô tô, xe hơi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/ˈrəʊbɑːt/</a:t>
            </a: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người máy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405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10631" y="1482626"/>
            <a:ext cx="3468604" cy="42205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88636" y="2725524"/>
            <a:ext cx="2157626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/ˈrəʊbɑːt/</a:t>
            </a: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người 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máy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87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66976" y="1630279"/>
            <a:ext cx="3712054" cy="42011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35309" y="2850624"/>
            <a:ext cx="1322463" cy="7415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567265C-9D8B-0CDB-7559-F627C674CA6E}"/>
              </a:ext>
            </a:extLst>
          </p:cNvPr>
          <p:cNvSpPr txBox="1"/>
          <p:nvPr/>
        </p:nvSpPr>
        <p:spPr>
          <a:xfrm>
            <a:off x="6814722" y="3799102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/>
              <a:t>/dɑːl/</a:t>
            </a:r>
          </a:p>
          <a:p>
            <a:pPr algn="ctr"/>
            <a:r>
              <a:rPr lang="en-US" sz="3600"/>
              <a:t>búp bê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31747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0141B5-EA70-A4D9-B32E-15A8F28C11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78918" y="1749728"/>
            <a:ext cx="3642054" cy="4199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E37064-F0A5-657A-B4D0-9C99565DF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21417017">
            <a:off x="6953554" y="2716773"/>
            <a:ext cx="1340793" cy="735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8C92E7-E6EC-2B08-3D36-98959021F563}"/>
              </a:ext>
            </a:extLst>
          </p:cNvPr>
          <p:cNvSpPr txBox="1"/>
          <p:nvPr/>
        </p:nvSpPr>
        <p:spPr>
          <a:xfrm>
            <a:off x="6430191" y="3741400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/bɪɡ/</a:t>
            </a:r>
          </a:p>
          <a:p>
            <a:pPr algn="ctr"/>
            <a:r>
              <a:rPr lang="en-US" sz="2800"/>
              <a:t>to, lớn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20597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90FE561-FAA7-FBDF-A892-0A72B66C06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90670" y="1544691"/>
            <a:ext cx="3824006" cy="4560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4C21E0-D05D-7C98-FB76-FB3D4BD837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15771" y="3007575"/>
            <a:ext cx="1554318" cy="643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955E2B-0D9B-7BEC-DCC9-C413F262D69E}"/>
              </a:ext>
            </a:extLst>
          </p:cNvPr>
          <p:cNvSpPr txBox="1"/>
          <p:nvPr/>
        </p:nvSpPr>
        <p:spPr>
          <a:xfrm>
            <a:off x="6453283" y="3916603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/smɑːl/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nhỏ, bé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85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B1D249-D0B5-21A5-0947-98450942C2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60997" y="1576784"/>
            <a:ext cx="3635003" cy="426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FAD74F-A08D-9DF7-1660-9C369A64A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38109" y="3123712"/>
            <a:ext cx="1144830" cy="610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7C9A9B-5FE1-DEA3-88EE-130058D79A6C}"/>
              </a:ext>
            </a:extLst>
          </p:cNvPr>
          <p:cNvSpPr txBox="1"/>
          <p:nvPr/>
        </p:nvSpPr>
        <p:spPr>
          <a:xfrm>
            <a:off x="6339096" y="4038600"/>
            <a:ext cx="274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/kɑːr/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ô tô, xe hơi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7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03F25E-2388-6023-EC50-A6E03AC49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759057"/>
            <a:ext cx="12192000" cy="43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966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2165" y="546100"/>
            <a:ext cx="40767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981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293A681-B3FE-F49E-35CE-2488D2F25C21}"/>
              </a:ext>
            </a:extLst>
          </p:cNvPr>
          <p:cNvSpPr txBox="1"/>
          <p:nvPr/>
        </p:nvSpPr>
        <p:spPr>
          <a:xfrm>
            <a:off x="6933203" y="5620487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777346-447F-013A-DA07-805EF34EECE7}"/>
              </a:ext>
            </a:extLst>
          </p:cNvPr>
          <p:cNvSpPr txBox="1"/>
          <p:nvPr/>
        </p:nvSpPr>
        <p:spPr>
          <a:xfrm>
            <a:off x="9527814" y="3918036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_ar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84F758-E225-612F-0113-7CC78E3AC5AC}"/>
              </a:ext>
            </a:extLst>
          </p:cNvPr>
          <p:cNvSpPr txBox="1"/>
          <p:nvPr/>
        </p:nvSpPr>
        <p:spPr>
          <a:xfrm>
            <a:off x="2298485" y="5009520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d_ll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6560346-9EE4-29D6-3276-7C9B777E1243}"/>
              </a:ext>
            </a:extLst>
          </p:cNvPr>
          <p:cNvSpPr txBox="1"/>
          <p:nvPr/>
        </p:nvSpPr>
        <p:spPr>
          <a:xfrm>
            <a:off x="4836312" y="3352244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b_g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76010D-532B-FB9B-A2EF-70B9E42BCF9F}"/>
              </a:ext>
            </a:extLst>
          </p:cNvPr>
          <p:cNvSpPr txBox="1"/>
          <p:nvPr/>
        </p:nvSpPr>
        <p:spPr>
          <a:xfrm>
            <a:off x="326024" y="4281894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robo_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9B64AA-01EE-9FDD-BB47-42BB5F6846C1}"/>
              </a:ext>
            </a:extLst>
          </p:cNvPr>
          <p:cNvSpPr/>
          <p:nvPr/>
        </p:nvSpPr>
        <p:spPr>
          <a:xfrm>
            <a:off x="3089041" y="481026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LOOK AND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C654A8-D401-86DB-CA99-AA7A428D569D}"/>
              </a:ext>
            </a:extLst>
          </p:cNvPr>
          <p:cNvSpPr txBox="1"/>
          <p:nvPr/>
        </p:nvSpPr>
        <p:spPr>
          <a:xfrm>
            <a:off x="800605" y="4271979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5BD919-D3E9-E9B2-27C3-C37FCC30F494}"/>
              </a:ext>
            </a:extLst>
          </p:cNvPr>
          <p:cNvSpPr txBox="1"/>
          <p:nvPr/>
        </p:nvSpPr>
        <p:spPr>
          <a:xfrm>
            <a:off x="2296638" y="5018195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02F9E1-4CDD-143A-57B3-F4400A87DF56}"/>
              </a:ext>
            </a:extLst>
          </p:cNvPr>
          <p:cNvSpPr txBox="1"/>
          <p:nvPr/>
        </p:nvSpPr>
        <p:spPr>
          <a:xfrm>
            <a:off x="6764960" y="5620487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sm_ll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25B35B-AAA4-E1FC-3A6A-B7C06190B9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66128" y="1983265"/>
            <a:ext cx="2113554" cy="2213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53FD76-14D9-E0BD-F7D0-E6A000CE16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28008" y="2929679"/>
            <a:ext cx="1798502" cy="218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576342-1368-8998-57A7-9051A7D3D4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347388" y="1539957"/>
            <a:ext cx="2187583" cy="1913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981D52-74BA-08FE-8791-51CADD1C07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48941" y="3346970"/>
            <a:ext cx="2264430" cy="182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66246B9-28C7-9D9A-AF4D-E100FAE47F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694769" y="2007094"/>
            <a:ext cx="2218322" cy="1531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3413FF0-3139-5B44-B307-844551FC6DA0}"/>
              </a:ext>
            </a:extLst>
          </p:cNvPr>
          <p:cNvSpPr txBox="1"/>
          <p:nvPr/>
        </p:nvSpPr>
        <p:spPr>
          <a:xfrm>
            <a:off x="4854299" y="3352244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ABBAD8-7930-F7F6-C77C-6F3572A07338}"/>
              </a:ext>
            </a:extLst>
          </p:cNvPr>
          <p:cNvSpPr txBox="1"/>
          <p:nvPr/>
        </p:nvSpPr>
        <p:spPr>
          <a:xfrm>
            <a:off x="9326880" y="3921965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77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4" grpId="0"/>
      <p:bldP spid="15" grpId="0"/>
      <p:bldP spid="13" grpId="0"/>
      <p:bldP spid="3" grpId="0"/>
      <p:bldP spid="4" grpId="0"/>
      <p:bldP spid="5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0C4D0A-701E-FEDB-BF86-299D0D3CE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32780" y="382556"/>
            <a:ext cx="4376020" cy="387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6CF7CD-07A1-6DC0-07EC-621EBFC8DF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410"/>
          <a:stretch/>
        </p:blipFill>
        <p:spPr>
          <a:xfrm>
            <a:off x="5702300" y="876300"/>
            <a:ext cx="4305300" cy="547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5BD0C9-AF7D-7180-C8D4-B62970C5F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97200" y="998376"/>
            <a:ext cx="2546350" cy="98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41030D-C9D3-A663-9F91-E4943093A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97200" y="2096926"/>
            <a:ext cx="2546350" cy="98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0B0CED-3702-61DF-0D1C-B061B82C1B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97200" y="3079750"/>
            <a:ext cx="2546350" cy="982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989623-EDF2-69EB-F9CD-21621C825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97200" y="4146550"/>
            <a:ext cx="2546350" cy="982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463AFB1-BB79-71F5-1B4F-EFBD1FB5B1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97200" y="5213350"/>
            <a:ext cx="2546350" cy="982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FB98DF-405D-456E-31B0-3FD3F7157549}"/>
              </a:ext>
            </a:extLst>
          </p:cNvPr>
          <p:cNvSpPr txBox="1"/>
          <p:nvPr/>
        </p:nvSpPr>
        <p:spPr>
          <a:xfrm>
            <a:off x="3435855" y="2379249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big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xmlns="" id="{E810AAF4-8D33-FCB5-2D0A-96CFE04D4777}"/>
              </a:ext>
            </a:extLst>
          </p:cNvPr>
          <p:cNvCxnSpPr/>
          <p:nvPr/>
        </p:nvCxnSpPr>
        <p:spPr>
          <a:xfrm rot="16200000" flipH="1">
            <a:off x="5483225" y="2914650"/>
            <a:ext cx="3321050" cy="2463800"/>
          </a:xfrm>
          <a:prstGeom prst="curvedConnector3">
            <a:avLst>
              <a:gd name="adj1" fmla="val 3642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4056EF5-CA53-B9CF-F14B-364D8CE02975}"/>
              </a:ext>
            </a:extLst>
          </p:cNvPr>
          <p:cNvSpPr txBox="1"/>
          <p:nvPr/>
        </p:nvSpPr>
        <p:spPr>
          <a:xfrm>
            <a:off x="3435855" y="3449224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small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xmlns="" id="{45179411-B74A-B40B-67BC-D2BD9DE327CC}"/>
              </a:ext>
            </a:extLst>
          </p:cNvPr>
          <p:cNvCxnSpPr>
            <a:cxnSpLocks/>
          </p:cNvCxnSpPr>
          <p:nvPr/>
        </p:nvCxnSpPr>
        <p:spPr>
          <a:xfrm flipV="1">
            <a:off x="5911850" y="1309562"/>
            <a:ext cx="2406650" cy="2243263"/>
          </a:xfrm>
          <a:prstGeom prst="curvedConnector3">
            <a:avLst>
              <a:gd name="adj1" fmla="val 6213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10631A3-4E21-725A-3CA0-E77B39D241B0}"/>
              </a:ext>
            </a:extLst>
          </p:cNvPr>
          <p:cNvSpPr txBox="1"/>
          <p:nvPr/>
        </p:nvSpPr>
        <p:spPr>
          <a:xfrm>
            <a:off x="3435855" y="4515005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car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xmlns="" id="{D9B4E531-ADF5-0C0B-AE61-84692D58310A}"/>
              </a:ext>
            </a:extLst>
          </p:cNvPr>
          <p:cNvCxnSpPr>
            <a:cxnSpLocks/>
          </p:cNvCxnSpPr>
          <p:nvPr/>
        </p:nvCxnSpPr>
        <p:spPr>
          <a:xfrm flipV="1">
            <a:off x="5911850" y="4679950"/>
            <a:ext cx="2463800" cy="46162"/>
          </a:xfrm>
          <a:prstGeom prst="curvedConnector3">
            <a:avLst>
              <a:gd name="adj1" fmla="val 386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8BA2706-E61E-C68C-DCF4-5FA8A9B01D61}"/>
              </a:ext>
            </a:extLst>
          </p:cNvPr>
          <p:cNvSpPr txBox="1"/>
          <p:nvPr/>
        </p:nvSpPr>
        <p:spPr>
          <a:xfrm>
            <a:off x="3435855" y="5604916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robot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xmlns="" id="{411D015B-9722-F484-9120-737F0126377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05450" y="2889250"/>
            <a:ext cx="3276601" cy="2463800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8863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71D965-D8ED-F5B5-855F-055CBE2742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20417" y="382556"/>
            <a:ext cx="10366833" cy="60563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69489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930978" y="2428195"/>
            <a:ext cx="3514969" cy="10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619500" y="1774826"/>
            <a:ext cx="885484" cy="166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352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930978" y="2428195"/>
            <a:ext cx="3514969" cy="10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234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4561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5495D9-1684-24ED-B930-8593A1CD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14999" y="2876550"/>
            <a:ext cx="1782761" cy="349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8779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85495D9-1684-24ED-B930-8593A1CD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14999" y="2876550"/>
            <a:ext cx="1782761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9D808A-B946-C130-369B-AEFE1E9C9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403974" y="3219450"/>
            <a:ext cx="1782761" cy="2237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6310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7AC8A9-8760-02AF-D5D5-8417A8DFA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78484" y="285212"/>
            <a:ext cx="9249673" cy="6051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04E2E6-0C31-7438-4056-9F767CBEBA28}"/>
              </a:ext>
            </a:extLst>
          </p:cNvPr>
          <p:cNvSpPr txBox="1"/>
          <p:nvPr/>
        </p:nvSpPr>
        <p:spPr>
          <a:xfrm>
            <a:off x="3048000" y="4921956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apple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75CFB4-8034-EDB0-ACA6-D585AB3698C3}"/>
              </a:ext>
            </a:extLst>
          </p:cNvPr>
          <p:cNvSpPr txBox="1"/>
          <p:nvPr/>
        </p:nvSpPr>
        <p:spPr>
          <a:xfrm>
            <a:off x="3048000" y="5568287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carrot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57070C-AE1D-CFD7-E915-6D214EC2BDCC}"/>
              </a:ext>
            </a:extLst>
          </p:cNvPr>
          <p:cNvSpPr txBox="1"/>
          <p:nvPr/>
        </p:nvSpPr>
        <p:spPr>
          <a:xfrm>
            <a:off x="7202311" y="4278490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cupcake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7F5263-7B8B-17DB-5DA4-91EE011BE97D}"/>
              </a:ext>
            </a:extLst>
          </p:cNvPr>
          <p:cNvSpPr txBox="1"/>
          <p:nvPr/>
        </p:nvSpPr>
        <p:spPr>
          <a:xfrm>
            <a:off x="7371644" y="4921956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donut</a:t>
            </a:r>
          </a:p>
        </p:txBody>
      </p:sp>
      <p:sp>
        <p:nvSpPr>
          <p:cNvPr id="7" name="Rectangle 6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P. 78</a:t>
            </a:r>
          </a:p>
        </p:txBody>
      </p:sp>
    </p:spTree>
    <p:extLst>
      <p:ext uri="{BB962C8B-B14F-4D97-AF65-F5344CB8AC3E}">
        <p14:creationId xmlns:p14="http://schemas.microsoft.com/office/powerpoint/2010/main" xmlns="" val="239478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i="1" dirty="0"/>
              <a:t>Structures</a:t>
            </a:r>
            <a:endParaRPr lang="en-US" sz="4400" i="1" dirty="0"/>
          </a:p>
          <a:p>
            <a:pPr algn="ctr"/>
            <a:r>
              <a:rPr lang="en-US" sz="4200" i="1"/>
              <a:t>What can you see?  </a:t>
            </a:r>
          </a:p>
          <a:p>
            <a:pPr algn="ctr"/>
            <a:r>
              <a:rPr lang="en-US" sz="4200" i="1"/>
              <a:t>I can see a big doll.</a:t>
            </a:r>
          </a:p>
          <a:p>
            <a:pPr algn="ctr"/>
            <a:r>
              <a:rPr lang="en-US" sz="4200" i="1"/>
              <a:t>What can you see? </a:t>
            </a:r>
          </a:p>
          <a:p>
            <a:pPr algn="ctr"/>
            <a:r>
              <a:rPr lang="en-US" sz="4200" i="1"/>
              <a:t>I can see a small robot.</a:t>
            </a:r>
            <a:endParaRPr lang="en-US" sz="4200" i="1" dirty="0"/>
          </a:p>
        </p:txBody>
      </p:sp>
    </p:spTree>
    <p:extLst>
      <p:ext uri="{BB962C8B-B14F-4D97-AF65-F5344CB8AC3E}">
        <p14:creationId xmlns:p14="http://schemas.microsoft.com/office/powerpoint/2010/main" xmlns="" val="114481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#9Slide04 Maitree SemiBold" panose="00000700000000000000" pitchFamily="2" charset="-34"/>
              </a:rPr>
              <a:t>Objectives</a:t>
            </a:r>
            <a:endParaRPr lang="en-US" dirty="0">
              <a:cs typeface="#9Slide04 Maitree SemiBold" panose="000007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1724372"/>
            <a:ext cx="11144250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ea typeface="Times New Roman" panose="02020603050405020304" pitchFamily="18" charset="0"/>
                <a:cs typeface="#9Slide04 Maitree SemiBold" panose="00000700000000000000" pitchFamily="2" charset="-34"/>
              </a:rPr>
              <a:t>By the end of this lesson, students will be able to…</a:t>
            </a:r>
          </a:p>
          <a:p>
            <a:endParaRPr lang="en-US" sz="3500" baseline="-25000" dirty="0">
              <a:solidFill>
                <a:srgbClr val="FF0000"/>
              </a:solidFill>
              <a:ea typeface="Times New Roman" panose="02020603050405020304" pitchFamily="18" charset="0"/>
              <a:cs typeface="#9Slide04 Maitree SemiBold" panose="00000700000000000000" pitchFamily="2" charset="-34"/>
            </a:endParaRPr>
          </a:p>
          <a:p>
            <a:r>
              <a:rPr lang="en-US" sz="35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Vocabulary</a:t>
            </a:r>
            <a:r>
              <a:rPr lang="en-US" sz="35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5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robot, doll, big, small, car</a:t>
            </a:r>
            <a:endParaRPr lang="en-US" sz="3500" dirty="0">
              <a:solidFill>
                <a:srgbClr val="00B050"/>
              </a:solidFill>
              <a:cs typeface="#9Slide04 Maitree SemiBold" panose="00000700000000000000" pitchFamily="2" charset="-34"/>
            </a:endParaRPr>
          </a:p>
          <a:p>
            <a:r>
              <a:rPr lang="en-US" sz="35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Structure</a:t>
            </a:r>
            <a:r>
              <a:rPr lang="en-US" sz="35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Talk about what can they see by using: </a:t>
            </a:r>
          </a:p>
          <a:p>
            <a:r>
              <a:rPr lang="en-US" sz="3500" i="1" dirty="0">
                <a:cs typeface="#9Slide04 Maitree SemiBold" panose="00000700000000000000" pitchFamily="2" charset="-34"/>
              </a:rPr>
              <a:t>		 What can you see?  - I can see a big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doll</a:t>
            </a:r>
            <a:r>
              <a:rPr lang="en-US" sz="3500" i="1" dirty="0">
                <a:cs typeface="#9Slide04 Maitree SemiBold" panose="00000700000000000000" pitchFamily="2" charset="-34"/>
              </a:rPr>
              <a:t>.</a:t>
            </a:r>
          </a:p>
          <a:p>
            <a:r>
              <a:rPr lang="en-US" sz="3500" i="1" dirty="0">
                <a:cs typeface="#9Slide04 Maitree SemiBold" panose="00000700000000000000" pitchFamily="2" charset="-34"/>
              </a:rPr>
              <a:t>		 What can you see? - I can see a small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robot</a:t>
            </a:r>
            <a:r>
              <a:rPr lang="en-US" sz="3500" i="1" dirty="0">
                <a:cs typeface="#9Slide04 Maitree SemiBold" panose="00000700000000000000" pitchFamily="2" charset="-34"/>
              </a:rPr>
              <a:t>.</a:t>
            </a:r>
            <a:endParaRPr lang="en-US" sz="3500" dirty="0">
              <a:cs typeface="#9Slide04 Maitree SemiBold" panose="00000700000000000000" pitchFamily="2" charset="-34"/>
            </a:endParaRPr>
          </a:p>
          <a:p>
            <a:endParaRPr lang="en-US" sz="35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88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38425" y="337392"/>
            <a:ext cx="5915025" cy="5973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181" y="332422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99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72B48D-C57D-2E06-3D26-6DAB701906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71474"/>
            <a:ext cx="5638800" cy="581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FF64A9-CD97-08C8-37D3-A33E1CDEB7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745066" y="1719943"/>
            <a:ext cx="5247296" cy="4129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52DD8C-F26C-8404-3CE6-CD87A3CEBF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4000" y="1129393"/>
            <a:ext cx="5130800" cy="798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4FC440-5923-29AC-AD31-5A6D99F5A9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32161" y="1320800"/>
            <a:ext cx="5130800" cy="798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FFBFAF-6183-51A3-5A40-05AE4E78BC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7714" y="5050972"/>
            <a:ext cx="4913086" cy="798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44EF19-7927-F668-76F3-19EFDD121C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2280"/>
          <a:stretch/>
        </p:blipFill>
        <p:spPr>
          <a:xfrm>
            <a:off x="6437086" y="5204279"/>
            <a:ext cx="5130800" cy="9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3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can see a big 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 can you se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can see a small 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5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9BB43-CEE2-2DC4-1BBB-6A47F5AB35C9}"/>
              </a:ext>
            </a:extLst>
          </p:cNvPr>
          <p:cNvSpPr txBox="1"/>
          <p:nvPr/>
        </p:nvSpPr>
        <p:spPr>
          <a:xfrm>
            <a:off x="1758356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big ruler.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664D1B-9E89-F21E-54CE-35191D681E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86210" y="2122417"/>
            <a:ext cx="2009790" cy="179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F28B6D-5FD3-FC1B-93DE-0C76C3D403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10104" y="1685925"/>
            <a:ext cx="3269329" cy="2940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4B4ADFD-B3B2-11E9-8EFB-79F2ADAD86E7}"/>
              </a:ext>
            </a:extLst>
          </p:cNvPr>
          <p:cNvCxnSpPr>
            <a:cxnSpLocks/>
          </p:cNvCxnSpPr>
          <p:nvPr/>
        </p:nvCxnSpPr>
        <p:spPr>
          <a:xfrm flipH="1">
            <a:off x="8286750" y="1047750"/>
            <a:ext cx="2828925" cy="8763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593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9BB43-CEE2-2DC4-1BBB-6A47F5AB35C9}"/>
              </a:ext>
            </a:extLst>
          </p:cNvPr>
          <p:cNvSpPr txBox="1"/>
          <p:nvPr/>
        </p:nvSpPr>
        <p:spPr>
          <a:xfrm>
            <a:off x="1509588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small robot.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4B4ADFD-B3B2-11E9-8EFB-79F2ADAD86E7}"/>
              </a:ext>
            </a:extLst>
          </p:cNvPr>
          <p:cNvCxnSpPr>
            <a:cxnSpLocks/>
          </p:cNvCxnSpPr>
          <p:nvPr/>
        </p:nvCxnSpPr>
        <p:spPr>
          <a:xfrm>
            <a:off x="2790825" y="2848851"/>
            <a:ext cx="1524985" cy="45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455202-F28B-A25C-9689-3FDC3C5C0D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62633" y="1924050"/>
            <a:ext cx="2638442" cy="2762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2359A9-0A49-CBAD-880A-9E4285B6514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24325" y="2971694"/>
            <a:ext cx="1909739" cy="19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55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9BB43-CEE2-2DC4-1BBB-6A47F5AB35C9}"/>
              </a:ext>
            </a:extLst>
          </p:cNvPr>
          <p:cNvSpPr txBox="1"/>
          <p:nvPr/>
        </p:nvSpPr>
        <p:spPr>
          <a:xfrm>
            <a:off x="1758356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big car.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4B4ADFD-B3B2-11E9-8EFB-79F2ADAD86E7}"/>
              </a:ext>
            </a:extLst>
          </p:cNvPr>
          <p:cNvCxnSpPr>
            <a:cxnSpLocks/>
          </p:cNvCxnSpPr>
          <p:nvPr/>
        </p:nvCxnSpPr>
        <p:spPr>
          <a:xfrm flipH="1">
            <a:off x="9010650" y="1277963"/>
            <a:ext cx="1838325" cy="9612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E037B5-3309-2928-5269-4D247A4E9E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011144" y="2524125"/>
            <a:ext cx="3354008" cy="2315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9E3BC0-F4D2-3F87-D07D-ACEC7704E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25747" y="1663465"/>
            <a:ext cx="4889508" cy="30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855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E9BB43-CEE2-2DC4-1BBB-6A47F5AB35C9}"/>
              </a:ext>
            </a:extLst>
          </p:cNvPr>
          <p:cNvSpPr txBox="1"/>
          <p:nvPr/>
        </p:nvSpPr>
        <p:spPr>
          <a:xfrm>
            <a:off x="1509588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small doll.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4B4ADFD-B3B2-11E9-8EFB-79F2ADAD86E7}"/>
              </a:ext>
            </a:extLst>
          </p:cNvPr>
          <p:cNvCxnSpPr>
            <a:cxnSpLocks/>
          </p:cNvCxnSpPr>
          <p:nvPr/>
        </p:nvCxnSpPr>
        <p:spPr>
          <a:xfrm>
            <a:off x="2790825" y="2848851"/>
            <a:ext cx="1524985" cy="45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FD87CD-FA87-148E-9EF2-574A9962C0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82611" y="1608608"/>
            <a:ext cx="2993239" cy="3640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FCDB49-D08A-0746-2900-17BBCA9727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36148" y="2941032"/>
            <a:ext cx="1676671" cy="20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21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523E28-902F-ABDF-8A09-2D0F3842A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50027"/>
            <a:ext cx="5286375" cy="65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9F38F8-F3FA-CC62-8A49-404A19DAF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200" y="914401"/>
            <a:ext cx="11991975" cy="5476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741EB1-7549-501F-3F0A-4795BC433341}"/>
              </a:ext>
            </a:extLst>
          </p:cNvPr>
          <p:cNvSpPr txBox="1"/>
          <p:nvPr/>
        </p:nvSpPr>
        <p:spPr>
          <a:xfrm>
            <a:off x="7866839" y="2619373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small robot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CAD5B1-742E-B1A7-4DFC-87200FE6E69F}"/>
              </a:ext>
            </a:extLst>
          </p:cNvPr>
          <p:cNvSpPr txBox="1"/>
          <p:nvPr/>
        </p:nvSpPr>
        <p:spPr>
          <a:xfrm>
            <a:off x="2856689" y="3992347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 see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40F6A2-DA82-C21F-2C91-A6333ABB5802}"/>
              </a:ext>
            </a:extLst>
          </p:cNvPr>
          <p:cNvSpPr txBox="1"/>
          <p:nvPr/>
        </p:nvSpPr>
        <p:spPr>
          <a:xfrm>
            <a:off x="7866839" y="5327215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big doll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59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58003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b="1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xmlns="" val="13881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169301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4E7F06-7F6B-1ABC-2AF4-AD5E604C8D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48173" y="1485584"/>
            <a:ext cx="7895654" cy="4421565"/>
          </a:xfrm>
          <a:prstGeom prst="can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E403D1-173D-1736-F862-FB7F1C0EA434}"/>
              </a:ext>
            </a:extLst>
          </p:cNvPr>
          <p:cNvSpPr txBox="1"/>
          <p:nvPr/>
        </p:nvSpPr>
        <p:spPr>
          <a:xfrm>
            <a:off x="1425676" y="462115"/>
            <a:ext cx="5083981" cy="769441"/>
          </a:xfrm>
          <a:prstGeom prst="rect">
            <a:avLst/>
          </a:prstGeom>
          <a:noFill/>
          <a:ln w="76200">
            <a:solidFill>
              <a:srgbClr val="00B050">
                <a:alpha val="71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Describe </a:t>
            </a:r>
            <a:r>
              <a:rPr lang="en-US" sz="4400"/>
              <a:t>the picture.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253977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143118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275608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it-IT" sz="3600" i="1">
                <a:solidFill>
                  <a:srgbClr val="0070C0"/>
                </a:solidFill>
              </a:rPr>
              <a:t>robot, doll, big, small, car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23652" y="848677"/>
            <a:ext cx="5892278" cy="516064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What can you see?  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I can see a big doll.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What can you see? 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I can see a small robot.</a:t>
            </a:r>
          </a:p>
        </p:txBody>
      </p:sp>
    </p:spTree>
    <p:extLst>
      <p:ext uri="{BB962C8B-B14F-4D97-AF65-F5344CB8AC3E}">
        <p14:creationId xmlns:p14="http://schemas.microsoft.com/office/powerpoint/2010/main" xmlns="" val="165738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FF0000"/>
                </a:solidFill>
              </a:rPr>
              <a:t>Tiếng</a:t>
            </a:r>
            <a:r>
              <a:rPr lang="en-US" sz="3600" b="1" i="1" dirty="0">
                <a:solidFill>
                  <a:srgbClr val="FF0000"/>
                </a:solidFill>
              </a:rPr>
              <a:t> Anh 3 </a:t>
            </a:r>
            <a:r>
              <a:rPr lang="en-US" sz="3600" b="1" i="1" dirty="0" err="1">
                <a:solidFill>
                  <a:srgbClr val="FF0000"/>
                </a:solidFill>
              </a:rPr>
              <a:t>i</a:t>
            </a:r>
            <a:r>
              <a:rPr lang="en-US" sz="3600" b="1" i="1" dirty="0">
                <a:solidFill>
                  <a:srgbClr val="FF0000"/>
                </a:solidFill>
              </a:rPr>
              <a:t>-Learn Smart Start Notebook</a:t>
            </a:r>
            <a:r>
              <a:rPr lang="en-US" sz="3600" i="1" dirty="0">
                <a:solidFill>
                  <a:srgbClr val="FF0000"/>
                </a:solidFill>
              </a:rPr>
              <a:t> (page 46)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68)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97)</a:t>
            </a:r>
          </a:p>
        </p:txBody>
      </p:sp>
    </p:spTree>
    <p:extLst>
      <p:ext uri="{BB962C8B-B14F-4D97-AF65-F5344CB8AC3E}">
        <p14:creationId xmlns:p14="http://schemas.microsoft.com/office/powerpoint/2010/main" xmlns="" val="133637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3721" y="6051163"/>
            <a:ext cx="3246793" cy="715089"/>
          </a:xfrm>
          <a:prstGeom prst="round2Diag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9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robot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44057" y="1918403"/>
            <a:ext cx="3067199" cy="32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323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71476"/>
            <a:ext cx="12192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67815" y="403129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7817" y="2506610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</a:rPr>
              <a:t>car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06047" y="6061736"/>
            <a:ext cx="2238467" cy="620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56157" y="2085928"/>
            <a:ext cx="2768027" cy="33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86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86025" y="2402910"/>
            <a:ext cx="3067199" cy="26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7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71476"/>
            <a:ext cx="12192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67815" y="403129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7817" y="2506610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prstClr val="black"/>
                </a:solidFill>
              </a:rPr>
              <a:t>big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06047" y="6061736"/>
            <a:ext cx="2238467" cy="620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56157" y="2656178"/>
            <a:ext cx="2768027" cy="22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02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14575" y="2685117"/>
            <a:ext cx="3067199" cy="21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16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8088</TotalTime>
  <Words>609</Words>
  <Application>Microsoft Office PowerPoint</Application>
  <PresentationFormat>Custom</PresentationFormat>
  <Paragraphs>147</Paragraphs>
  <Slides>44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Windows User</cp:lastModifiedBy>
  <cp:revision>199</cp:revision>
  <dcterms:created xsi:type="dcterms:W3CDTF">2020-12-08T03:17:05Z</dcterms:created>
  <dcterms:modified xsi:type="dcterms:W3CDTF">2024-03-09T18:37:13Z</dcterms:modified>
  <cp:category>9Slide.vn</cp:category>
</cp:coreProperties>
</file>