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0"/>
  </p:notesMasterIdLst>
  <p:sldIdLst>
    <p:sldId id="446" r:id="rId2"/>
    <p:sldId id="447" r:id="rId3"/>
    <p:sldId id="267" r:id="rId4"/>
    <p:sldId id="268" r:id="rId5"/>
    <p:sldId id="440" r:id="rId6"/>
    <p:sldId id="437" r:id="rId7"/>
    <p:sldId id="441" r:id="rId8"/>
    <p:sldId id="438" r:id="rId9"/>
    <p:sldId id="262" r:id="rId10"/>
    <p:sldId id="439" r:id="rId11"/>
    <p:sldId id="270" r:id="rId12"/>
    <p:sldId id="271" r:id="rId13"/>
    <p:sldId id="448" r:id="rId14"/>
    <p:sldId id="343" r:id="rId15"/>
    <p:sldId id="347" r:id="rId16"/>
    <p:sldId id="349" r:id="rId17"/>
    <p:sldId id="348" r:id="rId18"/>
    <p:sldId id="344" r:id="rId19"/>
    <p:sldId id="346" r:id="rId20"/>
    <p:sldId id="345" r:id="rId21"/>
    <p:sldId id="449" r:id="rId22"/>
    <p:sldId id="311" r:id="rId23"/>
    <p:sldId id="444" r:id="rId24"/>
    <p:sldId id="442" r:id="rId25"/>
    <p:sldId id="443" r:id="rId26"/>
    <p:sldId id="350" r:id="rId27"/>
    <p:sldId id="275" r:id="rId28"/>
    <p:sldId id="279" r:id="rId29"/>
    <p:sldId id="351" r:id="rId30"/>
    <p:sldId id="280" r:id="rId31"/>
    <p:sldId id="334" r:id="rId32"/>
    <p:sldId id="335" r:id="rId33"/>
    <p:sldId id="445" r:id="rId34"/>
    <p:sldId id="336" r:id="rId35"/>
    <p:sldId id="293" r:id="rId36"/>
    <p:sldId id="295" r:id="rId37"/>
    <p:sldId id="296" r:id="rId38"/>
    <p:sldId id="297" r:id="rId3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10"/>
    <p:restoredTop sz="94637"/>
  </p:normalViewPr>
  <p:slideViewPr>
    <p:cSldViewPr snapToGrid="0">
      <p:cViewPr varScale="1">
        <p:scale>
          <a:sx n="66" d="100"/>
          <a:sy n="66" d="100"/>
        </p:scale>
        <p:origin x="-65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x-none" smtClean="0"/>
              <a:pPr/>
              <a:t>3/2/2025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90521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355438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2190817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81518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934925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52672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19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</a:t>
            </a:r>
            <a:r>
              <a:rPr lang="en-US" baseline="0" dirty="0">
                <a:solidFill>
                  <a:srgbClr val="FF0000"/>
                </a:solidFill>
              </a:rPr>
              <a:t> people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8" r:id="rId30"/>
    <p:sldLayoutId id="2147483707" r:id="rId31"/>
    <p:sldLayoutId id="2147483709" r:id="rId32"/>
    <p:sldLayoutId id="2147483710" r:id="rId33"/>
    <p:sldLayoutId id="2147483711" r:id="rId34"/>
    <p:sldLayoutId id="2147483712" r:id="rId35"/>
    <p:sldLayoutId id="214748371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1.mp3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1.mp3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microsoft.com/office/2007/relationships/media" Target="../media/media2.mp3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167549/Kliponious-green-tick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cross-delete-remove-cancel-abort-296507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en/cross-delete-remove-cancel-abort-296507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openclipart.org/detail/167549/Kliponious-green-tick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jrgg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F6678A9-CCD7-16E3-7472-B30057A53C60}"/>
              </a:ext>
            </a:extLst>
          </p:cNvPr>
          <p:cNvSpPr txBox="1"/>
          <p:nvPr/>
        </p:nvSpPr>
        <p:spPr>
          <a:xfrm>
            <a:off x="6515556" y="3137819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x-none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x-none" sz="3200" dirty="0">
                <a:solidFill>
                  <a:srgbClr val="00B050"/>
                </a:solidFill>
              </a:rPr>
              <a:t>LESSON 2. 1 - PAGE 81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5" name="Rounded Rectangle 4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939185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5842683"/>
            <a:ext cx="11920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………………..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23A3225F-4168-44C8-A1FA-BCCECAEDF17B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6" name="AutoShape 2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41E0074-E552-4B7A-93B3-810496FAD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DA4C57B-7CD8-46EE-93C8-5F656668C0A8}"/>
              </a:ext>
            </a:extLst>
          </p:cNvPr>
          <p:cNvSpPr txBox="1"/>
          <p:nvPr/>
        </p:nvSpPr>
        <p:spPr>
          <a:xfrm>
            <a:off x="5441238" y="5647434"/>
            <a:ext cx="2173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big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48681BE-00AC-EF82-BB86-18FF42D0F9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4" t="16957" r="9164" b="6127"/>
          <a:stretch/>
        </p:blipFill>
        <p:spPr>
          <a:xfrm>
            <a:off x="4619397" y="564235"/>
            <a:ext cx="3817257" cy="419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="" xmlns:a16="http://schemas.microsoft.com/office/drawing/2014/main" id="{9AA1F4DD-55F6-8B3E-098C-D51E98B93CCA}"/>
              </a:ext>
            </a:extLst>
          </p:cNvPr>
          <p:cNvSpPr txBox="1"/>
          <p:nvPr/>
        </p:nvSpPr>
        <p:spPr>
          <a:xfrm>
            <a:off x="1537252" y="509872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father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=""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=""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ears,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mouth,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nose,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mustache, 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beard.</a:t>
            </a:r>
            <a:endParaRPr lang="x-none" sz="3600" dirty="0">
              <a:solidFill>
                <a:schemeClr val="bg1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49769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200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9521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B68A55-2BE5-F057-59CB-949EC4AE6F45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D8CB00-1134-D70A-3C49-852EB3BE2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="" xmlns:a16="http://schemas.microsoft.com/office/drawing/2014/main" id="{CBE55099-D178-1543-95E8-12DA2CB2F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174574"/>
            <a:ext cx="12200424" cy="2743289"/>
          </a:xfrm>
          <a:prstGeom prst="rect">
            <a:avLst/>
          </a:prstGeom>
        </p:spPr>
      </p:pic>
      <p:pic>
        <p:nvPicPr>
          <p:cNvPr id="3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55F48261-CE5F-CB4F-1C9C-0EB56081F2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6139" y="64078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41457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FD252720-23BB-06A3-5752-76BE87EF66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15027.8744" end="26216.15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4144" y="3555852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eyes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aɪz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đôi</a:t>
            </a:r>
            <a:r>
              <a:rPr lang="en-US" dirty="0"/>
              <a:t> </a:t>
            </a:r>
            <a:r>
              <a:rPr lang="en-US" dirty="0" err="1"/>
              <a:t>mắt</a:t>
            </a:r>
            <a:r>
              <a:rPr lang="en-US" dirty="0"/>
              <a:t> 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F2CF62E2-0039-8338-B820-3433FD5545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794" y="1570806"/>
            <a:ext cx="4420965" cy="43030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BC2A40-EFFF-FB51-930A-59BBC7ADDB37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="" xmlns:p14="http://schemas.microsoft.com/office/powerpoint/2010/main" val="84578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E4F516F0-21E5-A082-3BC3-420C980B418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19742.9228" end="21753.31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1027" y="30226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ɪrz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đôi</a:t>
            </a:r>
            <a:r>
              <a:rPr lang="en-US" dirty="0"/>
              <a:t> tai</a:t>
            </a: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D8B8D7F5-CA41-749A-F084-229F5B9E3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61" y="1570806"/>
            <a:ext cx="4257631" cy="4071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6D4DC1-86AD-1AD6-CA6F-8DA6CD0862A7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="" xmlns:p14="http://schemas.microsoft.com/office/powerpoint/2010/main" val="77521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5BB032F2-5AE1-FB94-B3F4-B7276D3FA52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24576.1073" end="16722.31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3782" y="282628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mouth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maʊ</a:t>
            </a:r>
            <a:r>
              <a:rPr lang="el-GR" dirty="0"/>
              <a:t>θ/ </a:t>
            </a:r>
            <a:endParaRPr lang="vi-VN" dirty="0"/>
          </a:p>
          <a:p>
            <a:pPr algn="ctr"/>
            <a:r>
              <a:rPr lang="vi-VN" dirty="0"/>
              <a:t>miệng</a:t>
            </a:r>
            <a:endParaRPr lang="el-GR" dirty="0"/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61792E85-CC76-C687-D203-42201E19A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80" y="1755472"/>
            <a:ext cx="4362403" cy="41719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C842784-A99C-39F9-77D6-27C7D9A7065C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="" xmlns:p14="http://schemas.microsoft.com/office/powerpoint/2010/main" val="393710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AE0932A8-E7C5-691E-9767-BD4C3A1541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29449.4787" end="12429.57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06040" y="3232687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nose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noʊz</a:t>
            </a:r>
            <a:r>
              <a:rPr lang="en-US" dirty="0"/>
              <a:t>/ </a:t>
            </a:r>
          </a:p>
          <a:p>
            <a:pPr algn="ctr"/>
            <a:r>
              <a:rPr lang="vi-VN" dirty="0"/>
              <a:t>mũi</a:t>
            </a:r>
            <a:endParaRPr lang="vi-VN" sz="2000" dirty="0"/>
          </a:p>
        </p:txBody>
      </p:sp>
      <p:pic>
        <p:nvPicPr>
          <p:cNvPr id="5" name="Picture 4" descr="Text, application&#10;&#10;Description automatically generated">
            <a:extLst>
              <a:ext uri="{FF2B5EF4-FFF2-40B4-BE49-F238E27FC236}">
                <a16:creationId xmlns="" xmlns:a16="http://schemas.microsoft.com/office/drawing/2014/main" id="{894C5C42-9BDC-DB8A-3A7D-FC065325C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49" y="1674421"/>
            <a:ext cx="4473430" cy="4334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714F4C5-7C80-3CE5-7A35-F4328E470E91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="" xmlns:p14="http://schemas.microsoft.com/office/powerpoint/2010/main" val="392743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E590DDE4-C922-796C-34DD-8DDC8EB6DD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34581.9874" end="6806.853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9368" y="29122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2247876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mustache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610818" y="329206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mʌstæʃ</a:t>
            </a:r>
            <a:r>
              <a:rPr lang="en-US" dirty="0"/>
              <a:t>/ </a:t>
            </a:r>
          </a:p>
          <a:p>
            <a:pPr algn="ctr"/>
            <a:r>
              <a:rPr lang="en-US" dirty="0"/>
              <a:t>ria </a:t>
            </a:r>
            <a:r>
              <a:rPr lang="en-US" dirty="0" err="1"/>
              <a:t>mép</a:t>
            </a:r>
            <a:r>
              <a:rPr lang="en-US" dirty="0"/>
              <a:t>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F21D8DCF-86F9-C222-CADF-BDD4C54B1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901" y="1992604"/>
            <a:ext cx="4534934" cy="429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860784A-FE18-54CA-EE09-A8ABBC105A65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="" xmlns:p14="http://schemas.microsoft.com/office/powerpoint/2010/main" val="17251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6999" y="654277"/>
            <a:ext cx="4728029" cy="543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0493311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F38A3F9D-A35B-3E10-8168-C6DE425F378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>
                  <p14:trim st="40224.4557" end="1407.585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9168" y="375423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3EB8A79-93DB-92F1-A7C5-AE1800264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00" y="566042"/>
            <a:ext cx="6698764" cy="6390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2B4B929-56DB-D3ED-79DD-3362B9F827C9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beard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815CB3-E6BD-B855-836C-7C94F476DB46}"/>
              </a:ext>
            </a:extLst>
          </p:cNvPr>
          <p:cNvSpPr txBox="1"/>
          <p:nvPr/>
        </p:nvSpPr>
        <p:spPr>
          <a:xfrm>
            <a:off x="6293772" y="323268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bɪrd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râu</a:t>
            </a:r>
            <a:r>
              <a:rPr lang="en-US" dirty="0"/>
              <a:t> 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9FFC2120-C970-B38F-10D8-9F48EE4D0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39" y="1348674"/>
            <a:ext cx="4725775" cy="4366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3213741-A1CD-DD83-F053-4BFA130E2060}"/>
              </a:ext>
            </a:extLst>
          </p:cNvPr>
          <p:cNvSpPr txBox="1"/>
          <p:nvPr/>
        </p:nvSpPr>
        <p:spPr>
          <a:xfrm>
            <a:off x="6066870" y="157080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="" xmlns:p14="http://schemas.microsoft.com/office/powerpoint/2010/main" val="13758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0811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="" xmlns:a16="http://schemas.microsoft.com/office/drawing/2014/main" id="{FF638861-22F4-42BD-AB54-580F4FFF9F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="" xmlns:a16="http://schemas.microsoft.com/office/drawing/2014/main" id="{6CACE173-0A3A-4306-B76C-60A0714C31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="" xmlns:a16="http://schemas.microsoft.com/office/drawing/2014/main" id="{BE5996B0-F3AC-4A78-A5EF-139FD34959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="" xmlns:a16="http://schemas.microsoft.com/office/drawing/2014/main" id="{347C85EF-9B88-46AF-B40D-70F2DDDE18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=""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=""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12852E4-2981-7C0B-ED9A-54412BE04AB2}"/>
              </a:ext>
            </a:extLst>
          </p:cNvPr>
          <p:cNvSpPr txBox="1"/>
          <p:nvPr/>
        </p:nvSpPr>
        <p:spPr>
          <a:xfrm>
            <a:off x="213757" y="5742428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="" xmlns:p14="http://schemas.microsoft.com/office/powerpoint/2010/main" val="137864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application&#10;&#10;Description automatically generated">
            <a:extLst>
              <a:ext uri="{FF2B5EF4-FFF2-40B4-BE49-F238E27FC236}">
                <a16:creationId xmlns="" xmlns:a16="http://schemas.microsoft.com/office/drawing/2014/main" id="{7297091D-51EF-5A02-B4BA-2B822F75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87" t="13628" r="17275" b="8437"/>
          <a:stretch/>
        </p:blipFill>
        <p:spPr>
          <a:xfrm>
            <a:off x="1957388" y="1657350"/>
            <a:ext cx="3105586" cy="39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BC03F6A8-16D6-B824-1B38-EF785BC6BB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49" t="25275" r="9520" b="9313"/>
          <a:stretch/>
        </p:blipFill>
        <p:spPr>
          <a:xfrm rot="1021912">
            <a:off x="6592123" y="1626025"/>
            <a:ext cx="4480689" cy="36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9B1E5B65-9BEB-58A2-9DD0-01F379C2158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>
                  <p14:trim st="24576.1073" end="16722.312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8922" y="642495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9829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B3689C3-C916-8611-04D3-F191FABD51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09" t="18995" r="15787" b="8698"/>
          <a:stretch/>
        </p:blipFill>
        <p:spPr>
          <a:xfrm>
            <a:off x="2057399" y="2005607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3FB0F2AC-94B4-F045-93A1-350B929EA8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27" t="23493" r="9414" b="14031"/>
          <a:stretch/>
        </p:blipFill>
        <p:spPr>
          <a:xfrm rot="1187509">
            <a:off x="7215683" y="2120388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6B5CDB93-A6DC-16F8-E27A-0923816176F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34581.9874" end="6806.8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3568" y="513938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836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5BE334A1-1813-FD3B-C426-E0FC14E71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1" t="26249" r="8163" b="19961"/>
          <a:stretch/>
        </p:blipFill>
        <p:spPr>
          <a:xfrm>
            <a:off x="7099899" y="2144137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4969D70F-C1FA-D245-8CC1-701441A4A8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65" t="25919" r="7177" b="21096"/>
          <a:stretch/>
        </p:blipFill>
        <p:spPr>
          <a:xfrm rot="648195">
            <a:off x="1490348" y="2401820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CD2 TRACK 58.mp3">
            <a:hlinkClick r:id="" action="ppaction://media"/>
            <a:extLst>
              <a:ext uri="{FF2B5EF4-FFF2-40B4-BE49-F238E27FC236}">
                <a16:creationId xmlns="" xmlns:a16="http://schemas.microsoft.com/office/drawing/2014/main" id="{1A825B89-DF40-BAB5-E22C-27173A19610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>
                  <p14:trim st="19742.9228" end="21753.31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427" y="577721"/>
            <a:ext cx="812800" cy="812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02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14CDD48-386E-900F-33D5-429DCA600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92" y="518803"/>
            <a:ext cx="4940300" cy="57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42662E1-CAA0-7F48-4397-06B26270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7" y="1824643"/>
            <a:ext cx="12104829" cy="34836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541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13723" y="332509"/>
            <a:ext cx="6587130" cy="62107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228600" algn="ctr"/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 algn="ctr"/>
            <a:r>
              <a:rPr lang="vi-VN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476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496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9786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EC103B0-A23B-D750-13CB-6C4A39774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527050"/>
            <a:ext cx="6705600" cy="774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51054872-2BF3-BA3C-A640-A5B50DA64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86" y="2029599"/>
            <a:ext cx="11780073" cy="3361798"/>
          </a:xfrm>
          <a:prstGeom prst="rect">
            <a:avLst/>
          </a:prstGeom>
        </p:spPr>
      </p:pic>
      <p:pic>
        <p:nvPicPr>
          <p:cNvPr id="2" name="CD2 TRACK 59.mp3">
            <a:hlinkClick r:id="" action="ppaction://media"/>
            <a:extLst>
              <a:ext uri="{FF2B5EF4-FFF2-40B4-BE49-F238E27FC236}">
                <a16:creationId xmlns="" xmlns:a16="http://schemas.microsoft.com/office/drawing/2014/main" id="{8901B9FF-956E-E023-DC05-15E61C4CC6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2151" y="545358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="" xmlns:p14="http://schemas.microsoft.com/office/powerpoint/2010/main" val="109755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1900" y="1073020"/>
            <a:ext cx="112934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describe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people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x-none" sz="3600" dirty="0">
                <a:solidFill>
                  <a:srgbClr val="FF0000"/>
                </a:solidFill>
                <a:effectLst/>
              </a:rPr>
              <a:t> </a:t>
            </a:r>
          </a:p>
          <a:p>
            <a:pPr>
              <a:defRPr/>
            </a:pPr>
            <a:endParaRPr lang="x-none" sz="3600" dirty="0">
              <a:solidFill>
                <a:srgbClr val="FF0000"/>
              </a:solidFill>
              <a:effectLst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ears, mouth, nose, mustache, beard.</a:t>
            </a:r>
            <a:endParaRPr lang="x-none" sz="3600" dirty="0">
              <a:solidFill>
                <a:srgbClr val="00B050"/>
              </a:solidFill>
              <a:ea typeface="Times New Roman" panose="02020603050405020304" pitchFamily="18" charset="0"/>
            </a:endParaRPr>
          </a:p>
          <a:p>
            <a:pPr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Structure: 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B050"/>
                </a:solidFill>
                <a:ea typeface="Times New Roman" panose="02020603050405020304" pitchFamily="18" charset="0"/>
              </a:rPr>
              <a:t>              </a:t>
            </a:r>
            <a:r>
              <a:rPr lang="vi-VN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9874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=""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057900" cy="1137617"/>
          </a:xfrm>
          <a:custGeom>
            <a:avLst/>
            <a:gdLst>
              <a:gd name="connsiteX0" fmla="*/ 0 w 6057900"/>
              <a:gd name="connsiteY0" fmla="*/ 189607 h 1137617"/>
              <a:gd name="connsiteX1" fmla="*/ 189607 w 6057900"/>
              <a:gd name="connsiteY1" fmla="*/ 0 h 1137617"/>
              <a:gd name="connsiteX2" fmla="*/ 1009650 w 6057900"/>
              <a:gd name="connsiteY2" fmla="*/ 0 h 1137617"/>
              <a:gd name="connsiteX3" fmla="*/ 1009650 w 6057900"/>
              <a:gd name="connsiteY3" fmla="*/ 0 h 1137617"/>
              <a:gd name="connsiteX4" fmla="*/ 2524125 w 6057900"/>
              <a:gd name="connsiteY4" fmla="*/ 0 h 1137617"/>
              <a:gd name="connsiteX5" fmla="*/ 5868293 w 6057900"/>
              <a:gd name="connsiteY5" fmla="*/ 0 h 1137617"/>
              <a:gd name="connsiteX6" fmla="*/ 6057900 w 6057900"/>
              <a:gd name="connsiteY6" fmla="*/ 189607 h 1137617"/>
              <a:gd name="connsiteX7" fmla="*/ 6057900 w 6057900"/>
              <a:gd name="connsiteY7" fmla="*/ 663610 h 1137617"/>
              <a:gd name="connsiteX8" fmla="*/ 6057900 w 6057900"/>
              <a:gd name="connsiteY8" fmla="*/ 663610 h 1137617"/>
              <a:gd name="connsiteX9" fmla="*/ 6057900 w 6057900"/>
              <a:gd name="connsiteY9" fmla="*/ 948014 h 1137617"/>
              <a:gd name="connsiteX10" fmla="*/ 6057900 w 6057900"/>
              <a:gd name="connsiteY10" fmla="*/ 948010 h 1137617"/>
              <a:gd name="connsiteX11" fmla="*/ 5868293 w 6057900"/>
              <a:gd name="connsiteY11" fmla="*/ 1137617 h 1137617"/>
              <a:gd name="connsiteX12" fmla="*/ 2524125 w 6057900"/>
              <a:gd name="connsiteY12" fmla="*/ 1137617 h 1137617"/>
              <a:gd name="connsiteX13" fmla="*/ 2584724 w 6057900"/>
              <a:gd name="connsiteY13" fmla="*/ 1618340 h 1137617"/>
              <a:gd name="connsiteX14" fmla="*/ 1009650 w 6057900"/>
              <a:gd name="connsiteY14" fmla="*/ 1137617 h 1137617"/>
              <a:gd name="connsiteX15" fmla="*/ 189607 w 6057900"/>
              <a:gd name="connsiteY15" fmla="*/ 1137617 h 1137617"/>
              <a:gd name="connsiteX16" fmla="*/ 0 w 6057900"/>
              <a:gd name="connsiteY16" fmla="*/ 948010 h 1137617"/>
              <a:gd name="connsiteX17" fmla="*/ 0 w 6057900"/>
              <a:gd name="connsiteY17" fmla="*/ 948014 h 1137617"/>
              <a:gd name="connsiteX18" fmla="*/ 0 w 6057900"/>
              <a:gd name="connsiteY18" fmla="*/ 663610 h 1137617"/>
              <a:gd name="connsiteX19" fmla="*/ 0 w 6057900"/>
              <a:gd name="connsiteY19" fmla="*/ 663610 h 1137617"/>
              <a:gd name="connsiteX20" fmla="*/ 0 w 6057900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57900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57152" y="-60725"/>
                  <a:pt x="661576" y="37668"/>
                  <a:pt x="1009650" y="0"/>
                </a:cubicBezTo>
                <a:lnTo>
                  <a:pt x="1009650" y="0"/>
                </a:lnTo>
                <a:cubicBezTo>
                  <a:pt x="1765884" y="-100785"/>
                  <a:pt x="1874545" y="29901"/>
                  <a:pt x="2524125" y="0"/>
                </a:cubicBezTo>
                <a:cubicBezTo>
                  <a:pt x="3223564" y="-20187"/>
                  <a:pt x="5449229" y="-152480"/>
                  <a:pt x="5868293" y="0"/>
                </a:cubicBezTo>
                <a:cubicBezTo>
                  <a:pt x="5985653" y="1500"/>
                  <a:pt x="6063951" y="72437"/>
                  <a:pt x="6057900" y="189607"/>
                </a:cubicBezTo>
                <a:cubicBezTo>
                  <a:pt x="6038577" y="257410"/>
                  <a:pt x="6074976" y="574835"/>
                  <a:pt x="6057900" y="663610"/>
                </a:cubicBezTo>
                <a:lnTo>
                  <a:pt x="6057900" y="663610"/>
                </a:lnTo>
                <a:cubicBezTo>
                  <a:pt x="6073566" y="786203"/>
                  <a:pt x="6037277" y="887793"/>
                  <a:pt x="6057900" y="948014"/>
                </a:cubicBezTo>
                <a:lnTo>
                  <a:pt x="6057900" y="948010"/>
                </a:lnTo>
                <a:cubicBezTo>
                  <a:pt x="6073367" y="1061386"/>
                  <a:pt x="5980129" y="1139329"/>
                  <a:pt x="5868293" y="1137617"/>
                </a:cubicBezTo>
                <a:cubicBezTo>
                  <a:pt x="4278960" y="1299814"/>
                  <a:pt x="3428731" y="1209779"/>
                  <a:pt x="2524125" y="1137617"/>
                </a:cubicBezTo>
                <a:cubicBezTo>
                  <a:pt x="2579757" y="1316626"/>
                  <a:pt x="2609742" y="1510792"/>
                  <a:pt x="2584724" y="1618340"/>
                </a:cubicBezTo>
                <a:cubicBezTo>
                  <a:pt x="1900671" y="1431764"/>
                  <a:pt x="1405107" y="1324484"/>
                  <a:pt x="1009650" y="1137617"/>
                </a:cubicBezTo>
                <a:cubicBezTo>
                  <a:pt x="739477" y="1165561"/>
                  <a:pt x="413428" y="108289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136104" y="996796"/>
            <a:ext cx="5150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dirty="0">
                <a:solidFill>
                  <a:srgbClr val="0070C0"/>
                </a:solidFill>
              </a:rPr>
              <a:t>My mother has big eyes</a:t>
            </a:r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="" xmlns:a16="http://schemas.microsoft.com/office/drawing/2014/main" id="{69C96AAF-4BC3-5691-C120-0E6C95ABA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1" t="26249" r="8163" b="19961"/>
          <a:stretch/>
        </p:blipFill>
        <p:spPr>
          <a:xfrm>
            <a:off x="4713886" y="2321984"/>
            <a:ext cx="4029075" cy="2569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DE29A5E-17D9-0393-933E-02901694FC19}"/>
              </a:ext>
            </a:extLst>
          </p:cNvPr>
          <p:cNvSpPr txBox="1"/>
          <p:nvPr/>
        </p:nvSpPr>
        <p:spPr>
          <a:xfrm>
            <a:off x="4944883" y="4286686"/>
            <a:ext cx="23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</a:t>
            </a:r>
            <a:r>
              <a:rPr lang="x-none" sz="3600" b="1" dirty="0">
                <a:solidFill>
                  <a:srgbClr val="0070C0"/>
                </a:solidFill>
              </a:rPr>
              <a:t>y mother</a:t>
            </a:r>
          </a:p>
        </p:txBody>
      </p:sp>
      <p:pic>
        <p:nvPicPr>
          <p:cNvPr id="8" name="Picture 7" descr="A green line on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D051C1D2-22FC-672B-5CDC-4FD8C7DC4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742961" y="2926417"/>
            <a:ext cx="1752600" cy="2006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96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>
            <a:extLst>
              <a:ext uri="{FF2B5EF4-FFF2-40B4-BE49-F238E27FC236}">
                <a16:creationId xmlns="" xmlns:a16="http://schemas.microsoft.com/office/drawing/2014/main" id="{52F5CAA0-08FF-C79B-387A-576762796185}"/>
              </a:ext>
            </a:extLst>
          </p:cNvPr>
          <p:cNvSpPr/>
          <p:nvPr/>
        </p:nvSpPr>
        <p:spPr>
          <a:xfrm>
            <a:off x="5114925" y="757236"/>
            <a:ext cx="5940971" cy="1137617"/>
          </a:xfrm>
          <a:custGeom>
            <a:avLst/>
            <a:gdLst>
              <a:gd name="connsiteX0" fmla="*/ 0 w 5940971"/>
              <a:gd name="connsiteY0" fmla="*/ 189607 h 1137617"/>
              <a:gd name="connsiteX1" fmla="*/ 189607 w 5940971"/>
              <a:gd name="connsiteY1" fmla="*/ 0 h 1137617"/>
              <a:gd name="connsiteX2" fmla="*/ 990162 w 5940971"/>
              <a:gd name="connsiteY2" fmla="*/ 0 h 1137617"/>
              <a:gd name="connsiteX3" fmla="*/ 990162 w 5940971"/>
              <a:gd name="connsiteY3" fmla="*/ 0 h 1137617"/>
              <a:gd name="connsiteX4" fmla="*/ 2475405 w 5940971"/>
              <a:gd name="connsiteY4" fmla="*/ 0 h 1137617"/>
              <a:gd name="connsiteX5" fmla="*/ 5751364 w 5940971"/>
              <a:gd name="connsiteY5" fmla="*/ 0 h 1137617"/>
              <a:gd name="connsiteX6" fmla="*/ 5940971 w 5940971"/>
              <a:gd name="connsiteY6" fmla="*/ 189607 h 1137617"/>
              <a:gd name="connsiteX7" fmla="*/ 5940971 w 5940971"/>
              <a:gd name="connsiteY7" fmla="*/ 663610 h 1137617"/>
              <a:gd name="connsiteX8" fmla="*/ 5940971 w 5940971"/>
              <a:gd name="connsiteY8" fmla="*/ 663610 h 1137617"/>
              <a:gd name="connsiteX9" fmla="*/ 5940971 w 5940971"/>
              <a:gd name="connsiteY9" fmla="*/ 948014 h 1137617"/>
              <a:gd name="connsiteX10" fmla="*/ 5940971 w 5940971"/>
              <a:gd name="connsiteY10" fmla="*/ 948010 h 1137617"/>
              <a:gd name="connsiteX11" fmla="*/ 5751364 w 5940971"/>
              <a:gd name="connsiteY11" fmla="*/ 1137617 h 1137617"/>
              <a:gd name="connsiteX12" fmla="*/ 2475405 w 5940971"/>
              <a:gd name="connsiteY12" fmla="*/ 1137617 h 1137617"/>
              <a:gd name="connsiteX13" fmla="*/ 1398089 w 5940971"/>
              <a:gd name="connsiteY13" fmla="*/ 1746925 h 1137617"/>
              <a:gd name="connsiteX14" fmla="*/ 990162 w 5940971"/>
              <a:gd name="connsiteY14" fmla="*/ 1137617 h 1137617"/>
              <a:gd name="connsiteX15" fmla="*/ 189607 w 5940971"/>
              <a:gd name="connsiteY15" fmla="*/ 1137617 h 1137617"/>
              <a:gd name="connsiteX16" fmla="*/ 0 w 5940971"/>
              <a:gd name="connsiteY16" fmla="*/ 948010 h 1137617"/>
              <a:gd name="connsiteX17" fmla="*/ 0 w 5940971"/>
              <a:gd name="connsiteY17" fmla="*/ 948014 h 1137617"/>
              <a:gd name="connsiteX18" fmla="*/ 0 w 5940971"/>
              <a:gd name="connsiteY18" fmla="*/ 663610 h 1137617"/>
              <a:gd name="connsiteX19" fmla="*/ 0 w 5940971"/>
              <a:gd name="connsiteY19" fmla="*/ 663610 h 1137617"/>
              <a:gd name="connsiteX20" fmla="*/ 0 w 5940971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940971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26026" y="64724"/>
                  <a:pt x="824543" y="-69684"/>
                  <a:pt x="990162" y="0"/>
                </a:cubicBezTo>
                <a:lnTo>
                  <a:pt x="990162" y="0"/>
                </a:lnTo>
                <a:cubicBezTo>
                  <a:pt x="1593647" y="38817"/>
                  <a:pt x="2016090" y="-89720"/>
                  <a:pt x="2475405" y="0"/>
                </a:cubicBezTo>
                <a:cubicBezTo>
                  <a:pt x="3614865" y="-20187"/>
                  <a:pt x="5177234" y="-152480"/>
                  <a:pt x="5751364" y="0"/>
                </a:cubicBezTo>
                <a:cubicBezTo>
                  <a:pt x="5868724" y="1500"/>
                  <a:pt x="5947022" y="72437"/>
                  <a:pt x="5940971" y="189607"/>
                </a:cubicBezTo>
                <a:cubicBezTo>
                  <a:pt x="5921648" y="257410"/>
                  <a:pt x="5958047" y="574835"/>
                  <a:pt x="5940971" y="663610"/>
                </a:cubicBezTo>
                <a:lnTo>
                  <a:pt x="5940971" y="663610"/>
                </a:lnTo>
                <a:cubicBezTo>
                  <a:pt x="5956637" y="786203"/>
                  <a:pt x="5920348" y="887793"/>
                  <a:pt x="5940971" y="948014"/>
                </a:cubicBezTo>
                <a:lnTo>
                  <a:pt x="5940971" y="948010"/>
                </a:lnTo>
                <a:cubicBezTo>
                  <a:pt x="5956438" y="1061386"/>
                  <a:pt x="5863200" y="1139329"/>
                  <a:pt x="5751364" y="1137617"/>
                </a:cubicBezTo>
                <a:cubicBezTo>
                  <a:pt x="5136127" y="1299814"/>
                  <a:pt x="3820533" y="1209779"/>
                  <a:pt x="2475405" y="1137617"/>
                </a:cubicBezTo>
                <a:cubicBezTo>
                  <a:pt x="2376766" y="1276727"/>
                  <a:pt x="1898974" y="1555530"/>
                  <a:pt x="1398089" y="1746925"/>
                </a:cubicBezTo>
                <a:cubicBezTo>
                  <a:pt x="1285506" y="1679422"/>
                  <a:pt x="1175867" y="1300854"/>
                  <a:pt x="990162" y="1137617"/>
                </a:cubicBezTo>
                <a:cubicBezTo>
                  <a:pt x="590635" y="1102305"/>
                  <a:pt x="271261" y="1139444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26467"/>
                      <a:gd name="adj2" fmla="val 10356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D36E280-66C1-4878-116B-0743277F6A03}"/>
              </a:ext>
            </a:extLst>
          </p:cNvPr>
          <p:cNvSpPr txBox="1"/>
          <p:nvPr/>
        </p:nvSpPr>
        <p:spPr>
          <a:xfrm>
            <a:off x="5346837" y="981447"/>
            <a:ext cx="5675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Charlie doesn’t have big ears.</a:t>
            </a:r>
          </a:p>
        </p:txBody>
      </p:sp>
      <p:pic>
        <p:nvPicPr>
          <p:cNvPr id="2" name="Picture 1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EB38DCFB-D461-5591-D476-DBC644F55D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65" t="25919" r="7177" b="21096"/>
          <a:stretch/>
        </p:blipFill>
        <p:spPr>
          <a:xfrm rot="648195">
            <a:off x="2340311" y="2955372"/>
            <a:ext cx="4380672" cy="28148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F5A2451-780E-5E25-9E84-5900241A345B}"/>
              </a:ext>
            </a:extLst>
          </p:cNvPr>
          <p:cNvSpPr txBox="1"/>
          <p:nvPr/>
        </p:nvSpPr>
        <p:spPr>
          <a:xfrm>
            <a:off x="2615394" y="5075392"/>
            <a:ext cx="15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0070C0"/>
                </a:solidFill>
              </a:rPr>
              <a:t>Charlie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="" xmlns:a16="http://schemas.microsoft.com/office/drawing/2014/main" id="{650E68CB-B1B2-D56B-26BA-3A080E010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54999" y="4387852"/>
            <a:ext cx="2522079" cy="1712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49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=""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7613639" cy="1137617"/>
          </a:xfrm>
          <a:custGeom>
            <a:avLst/>
            <a:gdLst>
              <a:gd name="connsiteX0" fmla="*/ 0 w 7613639"/>
              <a:gd name="connsiteY0" fmla="*/ 189607 h 1137617"/>
              <a:gd name="connsiteX1" fmla="*/ 189607 w 7613639"/>
              <a:gd name="connsiteY1" fmla="*/ 0 h 1137617"/>
              <a:gd name="connsiteX2" fmla="*/ 1268940 w 7613639"/>
              <a:gd name="connsiteY2" fmla="*/ 0 h 1137617"/>
              <a:gd name="connsiteX3" fmla="*/ 1268940 w 7613639"/>
              <a:gd name="connsiteY3" fmla="*/ 0 h 1137617"/>
              <a:gd name="connsiteX4" fmla="*/ 3172350 w 7613639"/>
              <a:gd name="connsiteY4" fmla="*/ 0 h 1137617"/>
              <a:gd name="connsiteX5" fmla="*/ 7424032 w 7613639"/>
              <a:gd name="connsiteY5" fmla="*/ 0 h 1137617"/>
              <a:gd name="connsiteX6" fmla="*/ 7613639 w 7613639"/>
              <a:gd name="connsiteY6" fmla="*/ 189607 h 1137617"/>
              <a:gd name="connsiteX7" fmla="*/ 7613639 w 7613639"/>
              <a:gd name="connsiteY7" fmla="*/ 663610 h 1137617"/>
              <a:gd name="connsiteX8" fmla="*/ 7613639 w 7613639"/>
              <a:gd name="connsiteY8" fmla="*/ 663610 h 1137617"/>
              <a:gd name="connsiteX9" fmla="*/ 7613639 w 7613639"/>
              <a:gd name="connsiteY9" fmla="*/ 948014 h 1137617"/>
              <a:gd name="connsiteX10" fmla="*/ 7613639 w 7613639"/>
              <a:gd name="connsiteY10" fmla="*/ 948010 h 1137617"/>
              <a:gd name="connsiteX11" fmla="*/ 7424032 w 7613639"/>
              <a:gd name="connsiteY11" fmla="*/ 1137617 h 1137617"/>
              <a:gd name="connsiteX12" fmla="*/ 3172350 w 7613639"/>
              <a:gd name="connsiteY12" fmla="*/ 1137617 h 1137617"/>
              <a:gd name="connsiteX13" fmla="*/ 3248511 w 7613639"/>
              <a:gd name="connsiteY13" fmla="*/ 1618340 h 1137617"/>
              <a:gd name="connsiteX14" fmla="*/ 1268940 w 7613639"/>
              <a:gd name="connsiteY14" fmla="*/ 1137617 h 1137617"/>
              <a:gd name="connsiteX15" fmla="*/ 189607 w 7613639"/>
              <a:gd name="connsiteY15" fmla="*/ 1137617 h 1137617"/>
              <a:gd name="connsiteX16" fmla="*/ 0 w 7613639"/>
              <a:gd name="connsiteY16" fmla="*/ 948010 h 1137617"/>
              <a:gd name="connsiteX17" fmla="*/ 0 w 7613639"/>
              <a:gd name="connsiteY17" fmla="*/ 948014 h 1137617"/>
              <a:gd name="connsiteX18" fmla="*/ 0 w 7613639"/>
              <a:gd name="connsiteY18" fmla="*/ 663610 h 1137617"/>
              <a:gd name="connsiteX19" fmla="*/ 0 w 7613639"/>
              <a:gd name="connsiteY19" fmla="*/ 663610 h 1137617"/>
              <a:gd name="connsiteX20" fmla="*/ 0 w 761363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1363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348894" y="-8941"/>
                  <a:pt x="1147192" y="-71433"/>
                  <a:pt x="1268940" y="0"/>
                </a:cubicBezTo>
                <a:lnTo>
                  <a:pt x="1268940" y="0"/>
                </a:lnTo>
                <a:cubicBezTo>
                  <a:pt x="1497330" y="-134600"/>
                  <a:pt x="2254531" y="157196"/>
                  <a:pt x="3172350" y="0"/>
                </a:cubicBezTo>
                <a:cubicBezTo>
                  <a:pt x="3911832" y="-20187"/>
                  <a:pt x="6855445" y="-152480"/>
                  <a:pt x="7424032" y="0"/>
                </a:cubicBezTo>
                <a:cubicBezTo>
                  <a:pt x="7541392" y="1500"/>
                  <a:pt x="7619690" y="72437"/>
                  <a:pt x="7613639" y="189607"/>
                </a:cubicBezTo>
                <a:cubicBezTo>
                  <a:pt x="7594316" y="257410"/>
                  <a:pt x="7630715" y="574835"/>
                  <a:pt x="7613639" y="663610"/>
                </a:cubicBezTo>
                <a:lnTo>
                  <a:pt x="7613639" y="663610"/>
                </a:lnTo>
                <a:cubicBezTo>
                  <a:pt x="7629305" y="786203"/>
                  <a:pt x="7593016" y="887793"/>
                  <a:pt x="7613639" y="948014"/>
                </a:cubicBezTo>
                <a:lnTo>
                  <a:pt x="7613639" y="948010"/>
                </a:lnTo>
                <a:cubicBezTo>
                  <a:pt x="7629106" y="1061386"/>
                  <a:pt x="7535868" y="1139329"/>
                  <a:pt x="7424032" y="1137617"/>
                </a:cubicBezTo>
                <a:cubicBezTo>
                  <a:pt x="6521939" y="1299814"/>
                  <a:pt x="4205049" y="1209779"/>
                  <a:pt x="3172350" y="1137617"/>
                </a:cubicBezTo>
                <a:cubicBezTo>
                  <a:pt x="3235218" y="1269092"/>
                  <a:pt x="3247500" y="1400167"/>
                  <a:pt x="3248511" y="1618340"/>
                </a:cubicBezTo>
                <a:cubicBezTo>
                  <a:pt x="2264340" y="1462677"/>
                  <a:pt x="2026890" y="1396034"/>
                  <a:pt x="1268940" y="1137617"/>
                </a:cubicBezTo>
                <a:cubicBezTo>
                  <a:pt x="1067155" y="1083391"/>
                  <a:pt x="712088" y="1181977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018698" y="1074317"/>
            <a:ext cx="723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My grandfather doesn’t have a beard.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9C916FB-031B-D471-EEFC-77053A3EE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09" t="18995" r="15787" b="8698"/>
          <a:stretch/>
        </p:blipFill>
        <p:spPr>
          <a:xfrm>
            <a:off x="6386512" y="2260632"/>
            <a:ext cx="3471863" cy="3552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4798577" y="5166532"/>
            <a:ext cx="3175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M</a:t>
            </a:r>
            <a:r>
              <a:rPr lang="x-none" sz="3600" b="1" dirty="0">
                <a:solidFill>
                  <a:srgbClr val="00B050"/>
                </a:solidFill>
              </a:rPr>
              <a:t>y grandfather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="" xmlns:a16="http://schemas.microsoft.com/office/drawing/2014/main" id="{319F8D07-3768-8C4B-AC73-465407518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198186" y="4633241"/>
            <a:ext cx="2522079" cy="17129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86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="" xmlns:a16="http://schemas.microsoft.com/office/drawing/2014/main" id="{3CABFF88-D34C-D63C-73C9-DF16B902ED08}"/>
              </a:ext>
            </a:extLst>
          </p:cNvPr>
          <p:cNvSpPr/>
          <p:nvPr/>
        </p:nvSpPr>
        <p:spPr>
          <a:xfrm>
            <a:off x="642938" y="828675"/>
            <a:ext cx="6222619" cy="1137617"/>
          </a:xfrm>
          <a:custGeom>
            <a:avLst/>
            <a:gdLst>
              <a:gd name="connsiteX0" fmla="*/ 0 w 6222619"/>
              <a:gd name="connsiteY0" fmla="*/ 189607 h 1137617"/>
              <a:gd name="connsiteX1" fmla="*/ 189607 w 6222619"/>
              <a:gd name="connsiteY1" fmla="*/ 0 h 1137617"/>
              <a:gd name="connsiteX2" fmla="*/ 1037103 w 6222619"/>
              <a:gd name="connsiteY2" fmla="*/ 0 h 1137617"/>
              <a:gd name="connsiteX3" fmla="*/ 1037103 w 6222619"/>
              <a:gd name="connsiteY3" fmla="*/ 0 h 1137617"/>
              <a:gd name="connsiteX4" fmla="*/ 2592758 w 6222619"/>
              <a:gd name="connsiteY4" fmla="*/ 0 h 1137617"/>
              <a:gd name="connsiteX5" fmla="*/ 6033012 w 6222619"/>
              <a:gd name="connsiteY5" fmla="*/ 0 h 1137617"/>
              <a:gd name="connsiteX6" fmla="*/ 6222619 w 6222619"/>
              <a:gd name="connsiteY6" fmla="*/ 189607 h 1137617"/>
              <a:gd name="connsiteX7" fmla="*/ 6222619 w 6222619"/>
              <a:gd name="connsiteY7" fmla="*/ 663610 h 1137617"/>
              <a:gd name="connsiteX8" fmla="*/ 6222619 w 6222619"/>
              <a:gd name="connsiteY8" fmla="*/ 663610 h 1137617"/>
              <a:gd name="connsiteX9" fmla="*/ 6222619 w 6222619"/>
              <a:gd name="connsiteY9" fmla="*/ 948014 h 1137617"/>
              <a:gd name="connsiteX10" fmla="*/ 6222619 w 6222619"/>
              <a:gd name="connsiteY10" fmla="*/ 948010 h 1137617"/>
              <a:gd name="connsiteX11" fmla="*/ 6033012 w 6222619"/>
              <a:gd name="connsiteY11" fmla="*/ 1137617 h 1137617"/>
              <a:gd name="connsiteX12" fmla="*/ 2592758 w 6222619"/>
              <a:gd name="connsiteY12" fmla="*/ 1137617 h 1137617"/>
              <a:gd name="connsiteX13" fmla="*/ 2655005 w 6222619"/>
              <a:gd name="connsiteY13" fmla="*/ 1618340 h 1137617"/>
              <a:gd name="connsiteX14" fmla="*/ 1037103 w 6222619"/>
              <a:gd name="connsiteY14" fmla="*/ 1137617 h 1137617"/>
              <a:gd name="connsiteX15" fmla="*/ 189607 w 6222619"/>
              <a:gd name="connsiteY15" fmla="*/ 1137617 h 1137617"/>
              <a:gd name="connsiteX16" fmla="*/ 0 w 6222619"/>
              <a:gd name="connsiteY16" fmla="*/ 948010 h 1137617"/>
              <a:gd name="connsiteX17" fmla="*/ 0 w 6222619"/>
              <a:gd name="connsiteY17" fmla="*/ 948014 h 1137617"/>
              <a:gd name="connsiteX18" fmla="*/ 0 w 6222619"/>
              <a:gd name="connsiteY18" fmla="*/ 663610 h 1137617"/>
              <a:gd name="connsiteX19" fmla="*/ 0 w 6222619"/>
              <a:gd name="connsiteY19" fmla="*/ 663610 h 1137617"/>
              <a:gd name="connsiteX20" fmla="*/ 0 w 6222619"/>
              <a:gd name="connsiteY20" fmla="*/ 189607 h 11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222619" h="1137617" extrusionOk="0">
                <a:moveTo>
                  <a:pt x="0" y="189607"/>
                </a:moveTo>
                <a:cubicBezTo>
                  <a:pt x="-10782" y="78239"/>
                  <a:pt x="78836" y="2272"/>
                  <a:pt x="189607" y="0"/>
                </a:cubicBezTo>
                <a:cubicBezTo>
                  <a:pt x="578583" y="-15055"/>
                  <a:pt x="644563" y="-75010"/>
                  <a:pt x="1037103" y="0"/>
                </a:cubicBezTo>
                <a:lnTo>
                  <a:pt x="1037103" y="0"/>
                </a:lnTo>
                <a:cubicBezTo>
                  <a:pt x="1508955" y="-2450"/>
                  <a:pt x="2330687" y="-36161"/>
                  <a:pt x="2592758" y="0"/>
                </a:cubicBezTo>
                <a:cubicBezTo>
                  <a:pt x="3344773" y="-20187"/>
                  <a:pt x="5464937" y="-152480"/>
                  <a:pt x="6033012" y="0"/>
                </a:cubicBezTo>
                <a:cubicBezTo>
                  <a:pt x="6150372" y="1500"/>
                  <a:pt x="6228670" y="72437"/>
                  <a:pt x="6222619" y="189607"/>
                </a:cubicBezTo>
                <a:cubicBezTo>
                  <a:pt x="6203296" y="257410"/>
                  <a:pt x="6239695" y="574835"/>
                  <a:pt x="6222619" y="663610"/>
                </a:cubicBezTo>
                <a:lnTo>
                  <a:pt x="6222619" y="663610"/>
                </a:lnTo>
                <a:cubicBezTo>
                  <a:pt x="6238285" y="786203"/>
                  <a:pt x="6201996" y="887793"/>
                  <a:pt x="6222619" y="948014"/>
                </a:cubicBezTo>
                <a:lnTo>
                  <a:pt x="6222619" y="948010"/>
                </a:lnTo>
                <a:cubicBezTo>
                  <a:pt x="6238086" y="1061386"/>
                  <a:pt x="6144848" y="1139329"/>
                  <a:pt x="6033012" y="1137617"/>
                </a:cubicBezTo>
                <a:cubicBezTo>
                  <a:pt x="5084433" y="1299814"/>
                  <a:pt x="3950092" y="1209779"/>
                  <a:pt x="2592758" y="1137617"/>
                </a:cubicBezTo>
                <a:cubicBezTo>
                  <a:pt x="2633053" y="1339356"/>
                  <a:pt x="2654611" y="1397360"/>
                  <a:pt x="2655005" y="1618340"/>
                </a:cubicBezTo>
                <a:cubicBezTo>
                  <a:pt x="2388812" y="1417414"/>
                  <a:pt x="1693836" y="1176017"/>
                  <a:pt x="1037103" y="1137617"/>
                </a:cubicBezTo>
                <a:cubicBezTo>
                  <a:pt x="868433" y="1140435"/>
                  <a:pt x="568843" y="1117035"/>
                  <a:pt x="189607" y="1137617"/>
                </a:cubicBezTo>
                <a:cubicBezTo>
                  <a:pt x="76389" y="1139013"/>
                  <a:pt x="-5173" y="1049158"/>
                  <a:pt x="0" y="948010"/>
                </a:cubicBezTo>
                <a:lnTo>
                  <a:pt x="0" y="948014"/>
                </a:lnTo>
                <a:cubicBezTo>
                  <a:pt x="-20087" y="826008"/>
                  <a:pt x="1667" y="772319"/>
                  <a:pt x="0" y="663610"/>
                </a:cubicBezTo>
                <a:lnTo>
                  <a:pt x="0" y="663610"/>
                </a:lnTo>
                <a:cubicBezTo>
                  <a:pt x="22795" y="536914"/>
                  <a:pt x="-3400" y="285321"/>
                  <a:pt x="0" y="18960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wedgeRoundRectCallout">
                    <a:avLst>
                      <a:gd name="adj1" fmla="val -7333"/>
                      <a:gd name="adj2" fmla="val 9225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E63B41-0EE3-3BC3-1F3D-CA49B5488E89}"/>
              </a:ext>
            </a:extLst>
          </p:cNvPr>
          <p:cNvSpPr txBox="1"/>
          <p:nvPr/>
        </p:nvSpPr>
        <p:spPr>
          <a:xfrm>
            <a:off x="1018698" y="1074317"/>
            <a:ext cx="5142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0070C0"/>
                </a:solidFill>
              </a:rPr>
              <a:t>My father has a mustache.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6CDEEF4B-69F1-056F-ED49-12024F5FF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27" t="23493" r="9414" b="14031"/>
          <a:stretch/>
        </p:blipFill>
        <p:spPr>
          <a:xfrm>
            <a:off x="4572496" y="2469277"/>
            <a:ext cx="4321764" cy="3343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734AA37-7B30-F427-966E-182E8CBE8BE5}"/>
              </a:ext>
            </a:extLst>
          </p:cNvPr>
          <p:cNvSpPr txBox="1"/>
          <p:nvPr/>
        </p:nvSpPr>
        <p:spPr>
          <a:xfrm>
            <a:off x="4656078" y="5166532"/>
            <a:ext cx="20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M</a:t>
            </a:r>
            <a:r>
              <a:rPr lang="x-none" sz="3600" b="1" dirty="0">
                <a:solidFill>
                  <a:srgbClr val="0070C0"/>
                </a:solidFill>
              </a:rPr>
              <a:t>y father</a:t>
            </a:r>
          </a:p>
        </p:txBody>
      </p:sp>
      <p:pic>
        <p:nvPicPr>
          <p:cNvPr id="7" name="Picture 6" descr="A green line on a black background&#10;&#10;Description automatically generated with low confidence">
            <a:extLst>
              <a:ext uri="{FF2B5EF4-FFF2-40B4-BE49-F238E27FC236}">
                <a16:creationId xmlns="" xmlns:a16="http://schemas.microsoft.com/office/drawing/2014/main" id="{A16F8D8C-4ABA-065B-113C-50CF7055C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57236" y="3429000"/>
            <a:ext cx="1752600" cy="2006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70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="" xmlns:p14="http://schemas.microsoft.com/office/powerpoint/2010/main" val="20426567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815293"/>
            <a:ext cx="4779397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eyes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ears,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mouth,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nose,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mustache, 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beard.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57812" y="1446933"/>
            <a:ext cx="638622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dad</a:t>
            </a:r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 has big eyes.</a:t>
            </a:r>
          </a:p>
          <a:p>
            <a:pPr marL="228600"/>
            <a:r>
              <a:rPr lang="vi-VN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My sister doesn't have a big nose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kumimoji="0" lang="en-US" sz="6000" b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54).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35).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 SB).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=""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8EE9B329-03A3-B9EF-E3B7-DC78C0200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11202" y="622312"/>
            <a:ext cx="7252211" cy="474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5D8D63F-C4EE-90CF-8089-F5CCC0B9A49C}"/>
              </a:ext>
            </a:extLst>
          </p:cNvPr>
          <p:cNvSpPr/>
          <p:nvPr/>
        </p:nvSpPr>
        <p:spPr>
          <a:xfrm>
            <a:off x="1330578" y="3860788"/>
            <a:ext cx="6187615" cy="19431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Look and answer</a:t>
            </a:r>
          </a:p>
        </p:txBody>
      </p:sp>
    </p:spTree>
    <p:extLst>
      <p:ext uri="{BB962C8B-B14F-4D97-AF65-F5344CB8AC3E}">
        <p14:creationId xmlns="" xmlns:p14="http://schemas.microsoft.com/office/powerpoint/2010/main" val="588371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723040" y="5616823"/>
            <a:ext cx="91964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………………….</a:t>
            </a:r>
          </a:p>
        </p:txBody>
      </p:sp>
      <p:sp>
        <p:nvSpPr>
          <p:cNvPr id="5" name="ZoneTexte 2">
            <a:extLst>
              <a:ext uri="{FF2B5EF4-FFF2-40B4-BE49-F238E27FC236}">
                <a16:creationId xmlns="" xmlns:a16="http://schemas.microsoft.com/office/drawing/2014/main" id="{DEBE5BF8-02A1-4B94-820F-E45FD58801A2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aunt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6D89CB6-AA4A-4F78-A9DA-B9FCCE8C7ADF}"/>
              </a:ext>
            </a:extLst>
          </p:cNvPr>
          <p:cNvSpPr txBox="1"/>
          <p:nvPr/>
        </p:nvSpPr>
        <p:spPr>
          <a:xfrm>
            <a:off x="5962822" y="5455813"/>
            <a:ext cx="3101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weak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0CB8765B-D6D2-4CE8-A39A-AFCFF2E0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="" xmlns:a16="http://schemas.microsoft.com/office/drawing/2014/main" id="{2046A198-831C-453E-AB5F-1DE4F1A8AA01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484577DD-6052-ABC2-0A20-0C94D13F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7" t="16297" r="10371" b="7112"/>
          <a:stretch/>
        </p:blipFill>
        <p:spPr>
          <a:xfrm>
            <a:off x="3708532" y="504582"/>
            <a:ext cx="4292934" cy="41937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86037" y="5818657"/>
            <a:ext cx="11937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28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949D7AB-D045-48D4-95F5-2258B475C98F}"/>
              </a:ext>
            </a:extLst>
          </p:cNvPr>
          <p:cNvSpPr txBox="1"/>
          <p:nvPr/>
        </p:nvSpPr>
        <p:spPr>
          <a:xfrm>
            <a:off x="3861390" y="5557047"/>
            <a:ext cx="1934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short</a:t>
            </a: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="" xmlns:a16="http://schemas.microsoft.com/office/drawing/2014/main" id="{2F4EA741-F089-4F00-838D-13191BFADD2C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16" name="AutoShape 2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6216920-F9CC-431A-B69A-7D798D1A3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CEA6F08-D74E-1FC5-BD0D-CDB9CDA72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04" t="16052" r="11185" b="6032"/>
          <a:stretch/>
        </p:blipFill>
        <p:spPr>
          <a:xfrm>
            <a:off x="4111691" y="260289"/>
            <a:ext cx="3403534" cy="3878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ZoneTexte 2">
            <a:extLst>
              <a:ext uri="{FF2B5EF4-FFF2-40B4-BE49-F238E27FC236}">
                <a16:creationId xmlns="" xmlns:a16="http://schemas.microsoft.com/office/drawing/2014/main" id="{7417AA5A-AE14-3BA3-3900-7556B499D72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brother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tall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short?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988343" y="5686218"/>
            <a:ext cx="82153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She’s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…………….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405ED5-114B-4E04-923A-215931F90DD4}"/>
              </a:ext>
            </a:extLst>
          </p:cNvPr>
          <p:cNvSpPr txBox="1"/>
          <p:nvPr/>
        </p:nvSpPr>
        <p:spPr>
          <a:xfrm>
            <a:off x="5900046" y="5535198"/>
            <a:ext cx="2220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slim</a:t>
            </a:r>
          </a:p>
        </p:txBody>
      </p:sp>
      <p:sp>
        <p:nvSpPr>
          <p:cNvPr id="8" name="Flowchart: Alternate Process 7">
            <a:extLst>
              <a:ext uri="{FF2B5EF4-FFF2-40B4-BE49-F238E27FC236}">
                <a16:creationId xmlns="" xmlns:a16="http://schemas.microsoft.com/office/drawing/2014/main" id="{7334AD28-6D40-4911-9A3E-F9A82D579607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9" name="AutoShape 2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8C03902-5EA8-4FFA-A978-8ED7392D9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pic>
        <p:nvPicPr>
          <p:cNvPr id="5" name="Picture 4" descr="A person and person&#10;&#10;Description automatically generated with low confidence">
            <a:extLst>
              <a:ext uri="{FF2B5EF4-FFF2-40B4-BE49-F238E27FC236}">
                <a16:creationId xmlns="" xmlns:a16="http://schemas.microsoft.com/office/drawing/2014/main" id="{922F79A4-8231-0000-639B-03E7C98A9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53" t="14293" r="7910" b="6770"/>
          <a:stretch/>
        </p:blipFill>
        <p:spPr>
          <a:xfrm>
            <a:off x="3341256" y="624114"/>
            <a:ext cx="3669143" cy="4009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ZoneTexte 2">
            <a:extLst>
              <a:ext uri="{FF2B5EF4-FFF2-40B4-BE49-F238E27FC236}">
                <a16:creationId xmlns="" xmlns:a16="http://schemas.microsoft.com/office/drawing/2014/main" id="{EBB0E5E9-684E-C880-4B6E-49FD62C7D348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mother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big or slim?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5501" y="5695560"/>
            <a:ext cx="821531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 err="1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He’s</a:t>
            </a:r>
            <a:r>
              <a:rPr lang="fr-FR" sz="3600" b="1" dirty="0">
                <a:solidFill>
                  <a:srgbClr val="C0504D">
                    <a:lumMod val="50000"/>
                  </a:srgbClr>
                </a:solidFill>
                <a:latin typeface="Verdana" pitchFamily="34" charset="0"/>
                <a:cs typeface="Times New Roman" pitchFamily="18" charset="0"/>
              </a:rPr>
              <a:t> …………………..</a:t>
            </a:r>
          </a:p>
        </p:txBody>
      </p:sp>
      <p:sp>
        <p:nvSpPr>
          <p:cNvPr id="4" name="AutoShape 226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B04D603-09F1-4971-A04B-C6034CB2A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67597" y="3992018"/>
            <a:ext cx="1152525" cy="719138"/>
          </a:xfrm>
          <a:custGeom>
            <a:avLst/>
            <a:gdLst>
              <a:gd name="T0" fmla="*/ 864394 w 21600"/>
              <a:gd name="T1" fmla="*/ 0 h 21600"/>
              <a:gd name="T2" fmla="*/ 0 w 21600"/>
              <a:gd name="T3" fmla="*/ 359569 h 21600"/>
              <a:gd name="T4" fmla="*/ 864394 w 21600"/>
              <a:gd name="T5" fmla="*/ 719138 h 21600"/>
              <a:gd name="T6" fmla="*/ 1152525 w 21600"/>
              <a:gd name="T7" fmla="*/ 35956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Next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="" xmlns:a16="http://schemas.microsoft.com/office/drawing/2014/main" id="{E4715A5D-C254-4EF4-9EE0-7FAD2FEDDEA5}"/>
              </a:ext>
            </a:extLst>
          </p:cNvPr>
          <p:cNvSpPr/>
          <p:nvPr/>
        </p:nvSpPr>
        <p:spPr>
          <a:xfrm>
            <a:off x="410817" y="4138294"/>
            <a:ext cx="1126435" cy="4949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CHECK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08CB710-B8BB-4FE8-BD45-5DAAEAE450A9}"/>
              </a:ext>
            </a:extLst>
          </p:cNvPr>
          <p:cNvSpPr txBox="1"/>
          <p:nvPr/>
        </p:nvSpPr>
        <p:spPr>
          <a:xfrm>
            <a:off x="4037108" y="5490852"/>
            <a:ext cx="3227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strong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0C7C8BFB-13F9-7572-3DB4-51664249D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1" t="16845" r="15189" b="6551"/>
          <a:stretch/>
        </p:blipFill>
        <p:spPr>
          <a:xfrm>
            <a:off x="3180265" y="566056"/>
            <a:ext cx="3597906" cy="4067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ZoneTexte 2">
            <a:extLst>
              <a:ext uri="{FF2B5EF4-FFF2-40B4-BE49-F238E27FC236}">
                <a16:creationId xmlns="" xmlns:a16="http://schemas.microsoft.com/office/drawing/2014/main" id="{AD0AA6A5-800C-E458-3F44-FA3CC61A4591}"/>
              </a:ext>
            </a:extLst>
          </p:cNvPr>
          <p:cNvSpPr txBox="1"/>
          <p:nvPr/>
        </p:nvSpPr>
        <p:spPr>
          <a:xfrm>
            <a:off x="1537252" y="4789057"/>
            <a:ext cx="95680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Is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your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uncle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strong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 or </a:t>
            </a:r>
            <a:r>
              <a:rPr lang="fr-FR" sz="3600" b="1" dirty="0" err="1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weak</a:t>
            </a:r>
            <a:r>
              <a:rPr lang="fr-FR" sz="3600" b="1" dirty="0">
                <a:solidFill>
                  <a:srgbClr val="25A51B"/>
                </a:solidFill>
                <a:latin typeface="Verdana" pitchFamily="34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416</Words>
  <Application>Microsoft Office PowerPoint</Application>
  <PresentationFormat>Custom</PresentationFormat>
  <Paragraphs>116</Paragraphs>
  <Slides>38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Windows User</cp:lastModifiedBy>
  <cp:revision>53</cp:revision>
  <dcterms:created xsi:type="dcterms:W3CDTF">2023-02-01T03:04:27Z</dcterms:created>
  <dcterms:modified xsi:type="dcterms:W3CDTF">2025-03-01T23:08:47Z</dcterms:modified>
</cp:coreProperties>
</file>