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304" r:id="rId3"/>
    <p:sldId id="292" r:id="rId4"/>
    <p:sldId id="355" r:id="rId5"/>
    <p:sldId id="383" r:id="rId6"/>
    <p:sldId id="337" r:id="rId7"/>
    <p:sldId id="398" r:id="rId8"/>
    <p:sldId id="336" r:id="rId9"/>
    <p:sldId id="362" r:id="rId10"/>
    <p:sldId id="315" r:id="rId11"/>
    <p:sldId id="331" r:id="rId12"/>
    <p:sldId id="295" r:id="rId13"/>
    <p:sldId id="341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0CAC9-1920-6C42-1197-17F243E4C2C9}" v="21" dt="2023-03-28T18:07:23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-792" y="-102"/>
      </p:cViewPr>
      <p:guideLst>
        <p:guide orient="horz" pos="77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82E0CAC9-1920-6C42-1197-17F243E4C2C9}"/>
    <pc:docChg chg="modSld sldOrd">
      <pc:chgData name="Người dùng Khách" userId="S::urn:spo:anon#e85374a2152dfa522b1bb4a1ad5a352079a392e22138f3103e19beeb45754517::" providerId="AD" clId="Web-{82E0CAC9-1920-6C42-1197-17F243E4C2C9}" dt="2023-03-28T18:07:21.970" v="11" actId="20577"/>
      <pc:docMkLst>
        <pc:docMk/>
      </pc:docMkLst>
      <pc:sldChg chg="ord">
        <pc:chgData name="Người dùng Khách" userId="S::urn:spo:anon#e85374a2152dfa522b1bb4a1ad5a352079a392e22138f3103e19beeb45754517::" providerId="AD" clId="Web-{82E0CAC9-1920-6C42-1197-17F243E4C2C9}" dt="2023-03-28T18:06:35.937" v="0"/>
        <pc:sldMkLst>
          <pc:docMk/>
          <pc:sldMk cId="1881723521" sldId="341"/>
        </pc:sldMkLst>
      </pc:sldChg>
      <pc:sldChg chg="modSp modNotes">
        <pc:chgData name="Người dùng Khách" userId="S::urn:spo:anon#e85374a2152dfa522b1bb4a1ad5a352079a392e22138f3103e19beeb45754517::" providerId="AD" clId="Web-{82E0CAC9-1920-6C42-1197-17F243E4C2C9}" dt="2023-03-28T18:07:21.970" v="11" actId="20577"/>
        <pc:sldMkLst>
          <pc:docMk/>
          <pc:sldMk cId="3188809482" sldId="385"/>
        </pc:sldMkLst>
        <pc:spChg chg="mod">
          <ac:chgData name="Người dùng Khách" userId="S::urn:spo:anon#e85374a2152dfa522b1bb4a1ad5a352079a392e22138f3103e19beeb45754517::" providerId="AD" clId="Web-{82E0CAC9-1920-6C42-1197-17F243E4C2C9}" dt="2023-03-28T18:07:21.970" v="11" actId="20577"/>
          <ac:spMkLst>
            <pc:docMk/>
            <pc:sldMk cId="3188809482" sldId="385"/>
            <ac:spMk id="3" creationId="{777AB5FD-9662-43EB-8BFF-E987E81911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7266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CLOTHES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4.png"/><Relationship Id="rId4" Type="http://schemas.microsoft.com/office/2007/relationships/media" Target="../media/media3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media" Target="../media/media1.mp3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82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  <p:pic>
        <p:nvPicPr>
          <p:cNvPr id="1026" name="Picture 2" descr="Hình ảnh Cửa Hàng Quần áo Thời Trang ảnh Nền Quần áo Nghệ Thuật Vectơ PNG ,  Hình ảnh, Quần áo, Thuộc Về Nghệ Thuật PNG và Vector với nền trong su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7987"/>
            <a:ext cx="12270658" cy="71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_gioi_thieu_Dai_bieu-www_tiengdong_com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18607" y="-24957"/>
            <a:ext cx="80624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9827"/>
            <a:ext cx="9032239" cy="6158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724" y="142465"/>
            <a:ext cx="1102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Fri</a:t>
            </a:r>
            <a:r>
              <a:rPr lang="en-US" sz="3600" b="1" dirty="0" smtClean="0"/>
              <a:t>day</a:t>
            </a:r>
            <a:r>
              <a:rPr lang="en-US" sz="3600" b="1" dirty="0" smtClean="0"/>
              <a:t> </a:t>
            </a:r>
            <a:r>
              <a:rPr lang="en-US" sz="3600" b="1" dirty="0" smtClean="0"/>
              <a:t> February 21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</a:t>
            </a:r>
            <a:r>
              <a:rPr lang="en-US" sz="3600" b="1" dirty="0" smtClean="0"/>
              <a:t>2025</a:t>
            </a:r>
          </a:p>
          <a:p>
            <a:pPr algn="ctr"/>
            <a:r>
              <a:rPr lang="en-US" sz="3600" b="1" dirty="0" smtClean="0"/>
              <a:t>Unit 6 – Clothes – Lesson 1.1 –P. 82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68346" y="1667809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1. Vocabularies: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shirt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shorts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pants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1870" y="1667809"/>
            <a:ext cx="586405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2. Structures: 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- I </a:t>
            </a:r>
            <a:r>
              <a:rPr lang="en-US" sz="3600" i="1" dirty="0">
                <a:solidFill>
                  <a:srgbClr val="0070C0"/>
                </a:solidFill>
              </a:rPr>
              <a:t>want </a:t>
            </a:r>
            <a:r>
              <a:rPr lang="en-US" sz="3600" b="1" i="1" dirty="0">
                <a:solidFill>
                  <a:srgbClr val="FF0000"/>
                </a:solidFill>
              </a:rPr>
              <a:t>a</a:t>
            </a:r>
            <a:r>
              <a:rPr lang="en-US" sz="3600" i="1" dirty="0">
                <a:solidFill>
                  <a:srgbClr val="0070C0"/>
                </a:solidFill>
              </a:rPr>
              <a:t> dress.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want?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- I </a:t>
            </a:r>
            <a:r>
              <a:rPr lang="en-US" sz="3600" i="1" dirty="0">
                <a:solidFill>
                  <a:srgbClr val="0070C0"/>
                </a:solidFill>
              </a:rPr>
              <a:t>want </a:t>
            </a:r>
            <a:r>
              <a:rPr lang="en-US" sz="3600" b="1" i="1" dirty="0">
                <a:solidFill>
                  <a:srgbClr val="FF0000"/>
                </a:solidFill>
              </a:rPr>
              <a:t>some</a:t>
            </a:r>
            <a:r>
              <a:rPr lang="en-US" sz="3600" i="1" dirty="0">
                <a:solidFill>
                  <a:srgbClr val="0070C0"/>
                </a:solidFill>
              </a:rPr>
              <a:t> short</a:t>
            </a:r>
            <a:r>
              <a:rPr lang="en-US" sz="3600" i="1" dirty="0">
                <a:solidFill>
                  <a:srgbClr val="FF0000"/>
                </a:solidFill>
              </a:rPr>
              <a:t>s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58).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83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40)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6957" y="152896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5181" y="25578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96957" y="4567049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4" y="459104"/>
            <a:ext cx="4619626" cy="57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9" y="283556"/>
            <a:ext cx="9001760" cy="6137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dress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7594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shirt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44857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shorts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socks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/dres/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đầm, áo đầm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08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/ʃɜːrt/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 sơ mi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8578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/ʃɔːrts/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soóc,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cộc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/sɑːks/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đôi tất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740D795-6ABE-579D-7D22-D1E56AEB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83" y="422338"/>
            <a:ext cx="6686550" cy="704850"/>
          </a:xfrm>
          <a:prstGeom prst="rect">
            <a:avLst/>
          </a:prstGeom>
        </p:spPr>
      </p:pic>
      <p:pic>
        <p:nvPicPr>
          <p:cNvPr id="18" name="dress">
            <a:extLst>
              <a:ext uri="{FF2B5EF4-FFF2-40B4-BE49-F238E27FC236}">
                <a16:creationId xmlns:a16="http://schemas.microsoft.com/office/drawing/2014/main" xmlns="" id="{B1620FBF-C02C-D91E-EF4F-C10B1877F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7349"/>
            <a:ext cx="2495550" cy="2105025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xmlns="" id="{D7CEE1A4-A0F1-61B1-F42E-4A1C8A6F0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867" y="1828568"/>
            <a:ext cx="2524125" cy="2085975"/>
          </a:xfrm>
          <a:prstGeom prst="rect">
            <a:avLst/>
          </a:prstGeom>
        </p:spPr>
      </p:pic>
      <p:pic>
        <p:nvPicPr>
          <p:cNvPr id="29" name="shorts">
            <a:extLst>
              <a:ext uri="{FF2B5EF4-FFF2-40B4-BE49-F238E27FC236}">
                <a16:creationId xmlns:a16="http://schemas.microsoft.com/office/drawing/2014/main" xmlns="" id="{F696D168-F85A-3184-7E3C-871E3D7F7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576" y="1815779"/>
            <a:ext cx="2486025" cy="2076450"/>
          </a:xfrm>
          <a:prstGeom prst="rect">
            <a:avLst/>
          </a:prstGeom>
        </p:spPr>
      </p:pic>
      <p:pic>
        <p:nvPicPr>
          <p:cNvPr id="32" name="socks">
            <a:extLst>
              <a:ext uri="{FF2B5EF4-FFF2-40B4-BE49-F238E27FC236}">
                <a16:creationId xmlns:a16="http://schemas.microsoft.com/office/drawing/2014/main" xmlns="" id="{4899A1A4-E027-FAC3-BB85-B0714621F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5573" y="1734694"/>
            <a:ext cx="2447925" cy="2162175"/>
          </a:xfrm>
          <a:prstGeom prst="rect">
            <a:avLst/>
          </a:prstGeom>
        </p:spPr>
      </p:pic>
      <p:pic>
        <p:nvPicPr>
          <p:cNvPr id="34" name="pants">
            <a:extLst>
              <a:ext uri="{FF2B5EF4-FFF2-40B4-BE49-F238E27FC236}">
                <a16:creationId xmlns:a16="http://schemas.microsoft.com/office/drawing/2014/main" xmlns="" id="{4619C155-1A1D-B9C3-5063-4F55AA70D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9676" y="1762200"/>
            <a:ext cx="2533650" cy="2105025"/>
          </a:xfrm>
          <a:prstGeom prst="rect">
            <a:avLst/>
          </a:prstGeom>
        </p:spPr>
      </p:pic>
      <p:sp>
        <p:nvSpPr>
          <p:cNvPr id="35" name="pants 1">
            <a:extLst>
              <a:ext uri="{FF2B5EF4-FFF2-40B4-BE49-F238E27FC236}">
                <a16:creationId xmlns:a16="http://schemas.microsoft.com/office/drawing/2014/main" xmlns="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pants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/pænts/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 tây, quần dài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17778" end="1837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2051" end="1424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26464" end="990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30738" end="5419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st="34797" end="1427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33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8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1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3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6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ess">
            <a:extLst>
              <a:ext uri="{FF2B5EF4-FFF2-40B4-BE49-F238E27FC236}">
                <a16:creationId xmlns:a16="http://schemas.microsoft.com/office/drawing/2014/main" xmlns="" id="{F011EC27-63B4-D787-E9F1-1C0283882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7" r="11076" b="2574"/>
          <a:stretch/>
        </p:blipFill>
        <p:spPr>
          <a:xfrm>
            <a:off x="9759449" y="3805667"/>
            <a:ext cx="1600580" cy="2050847"/>
          </a:xfrm>
          <a:prstGeom prst="rect">
            <a:avLst/>
          </a:prstGeom>
        </p:spPr>
      </p:pic>
      <p:pic>
        <p:nvPicPr>
          <p:cNvPr id="25" name="shirt">
            <a:extLst>
              <a:ext uri="{FF2B5EF4-FFF2-40B4-BE49-F238E27FC236}">
                <a16:creationId xmlns:a16="http://schemas.microsoft.com/office/drawing/2014/main" xmlns="" id="{774DB4CE-BC09-4B86-F401-10CD1C796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6" r="8181"/>
          <a:stretch/>
        </p:blipFill>
        <p:spPr>
          <a:xfrm>
            <a:off x="7364361" y="4047498"/>
            <a:ext cx="1657668" cy="2085975"/>
          </a:xfrm>
          <a:prstGeom prst="rect">
            <a:avLst/>
          </a:prstGeom>
        </p:spPr>
      </p:pic>
      <p:pic>
        <p:nvPicPr>
          <p:cNvPr id="26" name="shorts">
            <a:extLst>
              <a:ext uri="{FF2B5EF4-FFF2-40B4-BE49-F238E27FC236}">
                <a16:creationId xmlns:a16="http://schemas.microsoft.com/office/drawing/2014/main" xmlns="" id="{CDD8A6BE-A045-E7C9-3B58-3A716F0787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75" t="7003" r="14744"/>
          <a:stretch/>
        </p:blipFill>
        <p:spPr>
          <a:xfrm>
            <a:off x="5053779" y="3341913"/>
            <a:ext cx="1573162" cy="1931045"/>
          </a:xfrm>
          <a:prstGeom prst="rect">
            <a:avLst/>
          </a:prstGeom>
        </p:spPr>
      </p:pic>
      <p:pic>
        <p:nvPicPr>
          <p:cNvPr id="27" name="socks">
            <a:extLst>
              <a:ext uri="{FF2B5EF4-FFF2-40B4-BE49-F238E27FC236}">
                <a16:creationId xmlns:a16="http://schemas.microsoft.com/office/drawing/2014/main" xmlns="" id="{9FE9F914-6461-4C31-4291-9A588D2007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61" r="12373"/>
          <a:stretch/>
        </p:blipFill>
        <p:spPr>
          <a:xfrm>
            <a:off x="2867033" y="3880350"/>
            <a:ext cx="1573162" cy="2162175"/>
          </a:xfrm>
          <a:prstGeom prst="rect">
            <a:avLst/>
          </a:prstGeom>
        </p:spPr>
      </p:pic>
      <p:pic>
        <p:nvPicPr>
          <p:cNvPr id="28" name="pants">
            <a:extLst>
              <a:ext uri="{FF2B5EF4-FFF2-40B4-BE49-F238E27FC236}">
                <a16:creationId xmlns:a16="http://schemas.microsoft.com/office/drawing/2014/main" xmlns="" id="{3C990148-1E59-33A5-F73C-E4D17B290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76" t="6799" r="23724"/>
          <a:stretch/>
        </p:blipFill>
        <p:spPr>
          <a:xfrm>
            <a:off x="928187" y="4047498"/>
            <a:ext cx="1251712" cy="2291418"/>
          </a:xfrm>
          <a:prstGeom prst="rect">
            <a:avLst/>
          </a:prstGeom>
        </p:spPr>
      </p:pic>
      <p:sp>
        <p:nvSpPr>
          <p:cNvPr id="29" name="1">
            <a:extLst>
              <a:ext uri="{FF2B5EF4-FFF2-40B4-BE49-F238E27FC236}">
                <a16:creationId xmlns:a16="http://schemas.microsoft.com/office/drawing/2014/main" xmlns="" id="{A1C62E5B-F1EB-DB7F-7F85-601844FBE315}"/>
              </a:ext>
            </a:extLst>
          </p:cNvPr>
          <p:cNvSpPr txBox="1"/>
          <p:nvPr/>
        </p:nvSpPr>
        <p:spPr>
          <a:xfrm>
            <a:off x="698818" y="935521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ym typeface="Wingdings 2" panose="05020102010507070707" pitchFamily="18" charset="2"/>
              </a:rPr>
              <a:t></a:t>
            </a:r>
            <a:endParaRPr lang="en-US" sz="7200" dirty="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xmlns="" id="{5F39BD31-0512-C523-2CED-2A90025E6854}"/>
              </a:ext>
            </a:extLst>
          </p:cNvPr>
          <p:cNvSpPr txBox="1"/>
          <p:nvPr/>
        </p:nvSpPr>
        <p:spPr>
          <a:xfrm>
            <a:off x="8624385" y="102130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ym typeface="Wingdings 2" panose="05020102010507070707" pitchFamily="18" charset="2"/>
              </a:rPr>
              <a:t></a:t>
            </a:r>
            <a:endParaRPr lang="en-US" sz="7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CFAF61B-5B86-8C32-02F3-A1D66C486CCC}"/>
              </a:ext>
            </a:extLst>
          </p:cNvPr>
          <p:cNvSpPr txBox="1"/>
          <p:nvPr/>
        </p:nvSpPr>
        <p:spPr>
          <a:xfrm>
            <a:off x="1772844" y="1101347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C39CBFF-D002-AA14-BA38-C132FAF00169}"/>
              </a:ext>
            </a:extLst>
          </p:cNvPr>
          <p:cNvSpPr txBox="1"/>
          <p:nvPr/>
        </p:nvSpPr>
        <p:spPr>
          <a:xfrm>
            <a:off x="9759449" y="1134415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486D318-B822-5ACA-FF34-32D293338E0B}"/>
              </a:ext>
            </a:extLst>
          </p:cNvPr>
          <p:cNvSpPr/>
          <p:nvPr/>
        </p:nvSpPr>
        <p:spPr>
          <a:xfrm>
            <a:off x="2756803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</p:spTree>
    <p:extLst>
      <p:ext uri="{BB962C8B-B14F-4D97-AF65-F5344CB8AC3E}">
        <p14:creationId xmlns:p14="http://schemas.microsoft.com/office/powerpoint/2010/main" xmlns="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72331 -0.27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3461 -0.30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73868 -0.03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34166 -0.218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41914 0.01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391" y="335280"/>
            <a:ext cx="9465218" cy="61874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7441" y="64013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What do you want?</a:t>
            </a:r>
          </a:p>
          <a:p>
            <a:pPr algn="ctr"/>
            <a:r>
              <a:rPr lang="en-US" sz="3600" i="1" dirty="0"/>
              <a:t>I want a dress.</a:t>
            </a:r>
          </a:p>
          <a:p>
            <a:pPr algn="ctr"/>
            <a:r>
              <a:rPr lang="en-US" sz="3600" i="1" dirty="0"/>
              <a:t>What do you want?</a:t>
            </a:r>
          </a:p>
          <a:p>
            <a:pPr algn="ctr"/>
            <a:r>
              <a:rPr lang="en-US" sz="3600" i="1" dirty="0"/>
              <a:t>I want some socks.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4B65CA-BD3B-D9F6-84DC-95B2F042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63" y="496753"/>
            <a:ext cx="5791200" cy="733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76066A-8D2B-61E4-FD25-CCC8871B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63" y="1299854"/>
            <a:ext cx="561022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0763F1-AA75-1FCA-CEC9-25EA441D0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485" y="2257887"/>
            <a:ext cx="6362700" cy="201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71B4B-8A75-BDF3-0FCC-AB3B74A9D6C1}"/>
              </a:ext>
            </a:extLst>
          </p:cNvPr>
          <p:cNvSpPr/>
          <p:nvPr/>
        </p:nvSpPr>
        <p:spPr>
          <a:xfrm>
            <a:off x="1571440" y="2231923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37DB73A-E0DE-D0B0-6B94-E1DE190ED34D}"/>
              </a:ext>
            </a:extLst>
          </p:cNvPr>
          <p:cNvSpPr/>
          <p:nvPr/>
        </p:nvSpPr>
        <p:spPr>
          <a:xfrm>
            <a:off x="2122047" y="1543664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1B523E-7E68-FB98-CD4B-816FEBB31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387" y="4061873"/>
            <a:ext cx="6362700" cy="201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1466A8-6530-5588-4553-489D587586F4}"/>
              </a:ext>
            </a:extLst>
          </p:cNvPr>
          <p:cNvSpPr/>
          <p:nvPr/>
        </p:nvSpPr>
        <p:spPr>
          <a:xfrm>
            <a:off x="6330253" y="342692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F37595-372F-351D-1943-BF8970E0F3EF}"/>
              </a:ext>
            </a:extLst>
          </p:cNvPr>
          <p:cNvSpPr/>
          <p:nvPr/>
        </p:nvSpPr>
        <p:spPr>
          <a:xfrm>
            <a:off x="4751254" y="2377255"/>
            <a:ext cx="2001786" cy="97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938372-1E34-4A94-6934-8D9EA99A1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98" y="2365887"/>
            <a:ext cx="859846" cy="1235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27957B-824D-48AD-B9C1-B052F3EF1C28}"/>
              </a:ext>
            </a:extLst>
          </p:cNvPr>
          <p:cNvSpPr/>
          <p:nvPr/>
        </p:nvSpPr>
        <p:spPr>
          <a:xfrm>
            <a:off x="6775619" y="4369290"/>
            <a:ext cx="3795252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72CE607-251A-0C61-2B74-34314CDAC206}"/>
              </a:ext>
            </a:extLst>
          </p:cNvPr>
          <p:cNvSpPr/>
          <p:nvPr/>
        </p:nvSpPr>
        <p:spPr>
          <a:xfrm>
            <a:off x="7121060" y="2756872"/>
            <a:ext cx="2571214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B38F7FE-8DDE-BDD5-E5FD-CE6FB5A301F7}"/>
              </a:ext>
            </a:extLst>
          </p:cNvPr>
          <p:cNvSpPr/>
          <p:nvPr/>
        </p:nvSpPr>
        <p:spPr>
          <a:xfrm>
            <a:off x="6622522" y="5409431"/>
            <a:ext cx="32797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FF1F64A-35BE-F980-067E-E1A0B0D9A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7789"/>
            <a:ext cx="5610225" cy="18002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6994DBF-AD75-76F7-42A9-8615F52ED84D}"/>
              </a:ext>
            </a:extLst>
          </p:cNvPr>
          <p:cNvSpPr/>
          <p:nvPr/>
        </p:nvSpPr>
        <p:spPr>
          <a:xfrm>
            <a:off x="1300777" y="4019858"/>
            <a:ext cx="4232788" cy="75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08EBE76-BD8F-9526-E52D-E7F9ED941845}"/>
              </a:ext>
            </a:extLst>
          </p:cNvPr>
          <p:cNvSpPr/>
          <p:nvPr/>
        </p:nvSpPr>
        <p:spPr>
          <a:xfrm>
            <a:off x="1851384" y="3331599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xmlns="" id="{B3A454F9-A2FB-8D67-4C64-7306DCA8DF0E}"/>
              </a:ext>
            </a:extLst>
          </p:cNvPr>
          <p:cNvSpPr txBox="1"/>
          <p:nvPr/>
        </p:nvSpPr>
        <p:spPr>
          <a:xfrm>
            <a:off x="1426932" y="1958052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xmlns="" id="{1936C08A-1E00-674E-D1BA-DA9ED78C3B13}"/>
              </a:ext>
            </a:extLst>
          </p:cNvPr>
          <p:cNvSpPr txBox="1"/>
          <p:nvPr/>
        </p:nvSpPr>
        <p:spPr>
          <a:xfrm>
            <a:off x="9642828" y="2983474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xmlns="" id="{117B0FF1-DDE4-FC79-C2AC-EF8A86622F94}"/>
              </a:ext>
            </a:extLst>
          </p:cNvPr>
          <p:cNvSpPr txBox="1"/>
          <p:nvPr/>
        </p:nvSpPr>
        <p:spPr>
          <a:xfrm>
            <a:off x="1209462" y="3971769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24" name="4">
            <a:extLst>
              <a:ext uri="{FF2B5EF4-FFF2-40B4-BE49-F238E27FC236}">
                <a16:creationId xmlns:a16="http://schemas.microsoft.com/office/drawing/2014/main" xmlns="" id="{DE21A2F5-C5B0-05A2-1A64-2FE28BFEC2D2}"/>
              </a:ext>
            </a:extLst>
          </p:cNvPr>
          <p:cNvSpPr txBox="1"/>
          <p:nvPr/>
        </p:nvSpPr>
        <p:spPr>
          <a:xfrm>
            <a:off x="10147132" y="544622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pic>
        <p:nvPicPr>
          <p:cNvPr id="25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E7C2B656-5AA7-577F-BD1F-8C2394C5264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8105" end="11478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58969" y="455372"/>
            <a:ext cx="487363" cy="487363"/>
          </a:xfrm>
          <a:prstGeom prst="rect">
            <a:avLst/>
          </a:prstGeom>
        </p:spPr>
      </p:pic>
      <p:pic>
        <p:nvPicPr>
          <p:cNvPr id="26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F8168840-17D3-B89A-0A30-E525B0D89E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10871" end="8712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27725" y="455372"/>
            <a:ext cx="487363" cy="487363"/>
          </a:xfrm>
          <a:prstGeom prst="rect">
            <a:avLst/>
          </a:prstGeom>
        </p:spPr>
      </p:pic>
      <p:pic>
        <p:nvPicPr>
          <p:cNvPr id="27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52173324-E994-2BC0-E224-6496470C528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8105" end="11478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58968" y="496753"/>
            <a:ext cx="487363" cy="487363"/>
          </a:xfrm>
          <a:prstGeom prst="rect">
            <a:avLst/>
          </a:prstGeom>
        </p:spPr>
      </p:pic>
      <p:pic>
        <p:nvPicPr>
          <p:cNvPr id="28" name="CD3-TRACK 2">
            <a:hlinkClick r:id="" action="ppaction://media"/>
            <a:extLst>
              <a:ext uri="{FF2B5EF4-FFF2-40B4-BE49-F238E27FC236}">
                <a16:creationId xmlns:a16="http://schemas.microsoft.com/office/drawing/2014/main" xmlns="" id="{EB1A0CAB-FD17-C1E3-F375-BC13D6A5986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16447" end="2496.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096481" y="458059"/>
            <a:ext cx="487363" cy="487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DAB4E4D-2744-3AFC-9CF6-43417F150FC9}"/>
              </a:ext>
            </a:extLst>
          </p:cNvPr>
          <p:cNvSpPr/>
          <p:nvPr/>
        </p:nvSpPr>
        <p:spPr>
          <a:xfrm>
            <a:off x="10938713" y="418688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9A9118-7927-4F5C-96EE-050EB46A8B87}"/>
              </a:ext>
            </a:extLst>
          </p:cNvPr>
          <p:cNvSpPr txBox="1"/>
          <p:nvPr/>
        </p:nvSpPr>
        <p:spPr>
          <a:xfrm>
            <a:off x="6303268" y="783897"/>
            <a:ext cx="395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58329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3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355600"/>
            <a:ext cx="9220200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1908" y="378677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5C1666-1552-E175-2D1A-9DC864C3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" y="1770159"/>
            <a:ext cx="12082035" cy="3317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1AA2E5-E270-DF23-E3FA-1A81EBEB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3" y="490274"/>
            <a:ext cx="55816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AD5ED4-3CEB-09A7-469A-82476AC4DE30}"/>
              </a:ext>
            </a:extLst>
          </p:cNvPr>
          <p:cNvSpPr txBox="1"/>
          <p:nvPr/>
        </p:nvSpPr>
        <p:spPr>
          <a:xfrm>
            <a:off x="9338739" y="2383001"/>
            <a:ext cx="211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 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A3FB8B-0013-4258-9CAF-4C4C02A9A3FB}"/>
              </a:ext>
            </a:extLst>
          </p:cNvPr>
          <p:cNvSpPr txBox="1"/>
          <p:nvPr/>
        </p:nvSpPr>
        <p:spPr>
          <a:xfrm>
            <a:off x="3870482" y="3644130"/>
            <a:ext cx="172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43BBD8-1AAC-79AD-8A72-B5E0A1CCD68F}"/>
              </a:ext>
            </a:extLst>
          </p:cNvPr>
          <p:cNvSpPr txBox="1"/>
          <p:nvPr/>
        </p:nvSpPr>
        <p:spPr>
          <a:xfrm>
            <a:off x="9661222" y="3617240"/>
            <a:ext cx="172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you want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326D51-940E-AB9B-6B00-4621387DC1D7}"/>
              </a:ext>
            </a:extLst>
          </p:cNvPr>
          <p:cNvSpPr txBox="1"/>
          <p:nvPr/>
        </p:nvSpPr>
        <p:spPr>
          <a:xfrm>
            <a:off x="3602985" y="4081716"/>
            <a:ext cx="2078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 socks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EC553B-4D19-D95A-A19F-3CC07A9EC8CA}"/>
              </a:ext>
            </a:extLst>
          </p:cNvPr>
          <p:cNvSpPr txBox="1"/>
          <p:nvPr/>
        </p:nvSpPr>
        <p:spPr>
          <a:xfrm>
            <a:off x="8438708" y="4081716"/>
            <a:ext cx="2950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want some shorts</a:t>
            </a:r>
          </a:p>
        </p:txBody>
      </p:sp>
    </p:spTree>
    <p:extLst>
      <p:ext uri="{BB962C8B-B14F-4D97-AF65-F5344CB8AC3E}">
        <p14:creationId xmlns:p14="http://schemas.microsoft.com/office/powerpoint/2010/main" xmlns="" val="271438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16114</TotalTime>
  <Words>240</Words>
  <Application>Microsoft Office PowerPoint</Application>
  <PresentationFormat>Custom</PresentationFormat>
  <Paragraphs>69</Paragraphs>
  <Slides>14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196</cp:revision>
  <dcterms:created xsi:type="dcterms:W3CDTF">2020-12-08T03:17:05Z</dcterms:created>
  <dcterms:modified xsi:type="dcterms:W3CDTF">2025-03-01T22:15:12Z</dcterms:modified>
</cp:coreProperties>
</file>