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5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8" r:id="rId23"/>
    <p:sldId id="339" r:id="rId24"/>
    <p:sldId id="340" r:id="rId25"/>
    <p:sldId id="34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7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7495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1C62D7C6-523F-6C1B-4929-BCCF79E3CB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1412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1AEB58B-BE02-D4E1-A1F9-03AE90FD84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748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0CB5407-EFCB-2F99-30C2-33A1887A3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0499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268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4828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57C0735E-EB6E-3148-53E3-0058EB5BC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0395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6144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FE01FA18-5844-6823-2572-A6AA8F3850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8621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8000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557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0388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7993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7209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891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701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7911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073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2901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0366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98CDFD27-8BF0-CD32-CFDE-83595EC75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4150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D539579-D27B-9C25-E681-1F4A80D0D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2978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08F2C86F-1158-9C3F-9620-A7820842E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690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DA9AAFD-533C-33D2-2D05-522E7676E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9808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FF97E7F6-0D14-9EC8-29E4-6146FDCF1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404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22068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8209910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54882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30254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13878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21645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7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82844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9075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3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3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5:</a:t>
            </a:r>
            <a:r>
              <a:rPr lang="en-US" baseline="0" dirty="0">
                <a:solidFill>
                  <a:srgbClr val="FF0000"/>
                </a:solidFill>
              </a:rPr>
              <a:t> Getting around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706708" y="-22412"/>
            <a:ext cx="248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Review &amp; Practice 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70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5.xml"/><Relationship Id="rId7" Type="http://schemas.microsoft.com/office/2007/relationships/media" Target="../media/media1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7145537" y="3235012"/>
            <a:ext cx="356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>
                <a:solidFill>
                  <a:srgbClr val="FF0000"/>
                </a:solidFill>
              </a:rPr>
              <a:t>Unit </a:t>
            </a:r>
            <a:r>
              <a:rPr lang="en-US" sz="2800" b="1">
                <a:solidFill>
                  <a:srgbClr val="FF0000"/>
                </a:solidFill>
              </a:rPr>
              <a:t>5</a:t>
            </a:r>
            <a:r>
              <a:rPr lang="x-none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Getting Around</a:t>
            </a:r>
            <a:endParaRPr lang="x-none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271341" y="3777338"/>
            <a:ext cx="3441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Review and Practice 1</a:t>
            </a:r>
            <a:endParaRPr lang="x-none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x-none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76</a:t>
            </a:r>
            <a:endParaRPr lang="x-none" sz="28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8" name="Rounded Rectangle 7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508176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130800" y="417694"/>
            <a:ext cx="3918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not enter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18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47564" y="5248425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02369" y="5248425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C99D6FD-843B-1ED0-8FE8-E8EA919451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381305" y="2740301"/>
            <a:ext cx="1768357" cy="18261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8152656-E62C-F134-73DD-37B20DCC85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689835" y="2552088"/>
            <a:ext cx="1890493" cy="19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80795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143019" y="394544"/>
            <a:ext cx="161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3560" y="551111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95313" y="5500191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2798" y="5445001"/>
            <a:ext cx="725543" cy="711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3755" y="5489264"/>
            <a:ext cx="734142" cy="707593"/>
          </a:xfrm>
          <a:prstGeom prst="rect">
            <a:avLst/>
          </a:prstGeom>
        </p:spPr>
      </p:pic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01143" y="517569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417681" y="5251934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649830" y="2373595"/>
            <a:ext cx="2219768" cy="2192885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971182" y="2253326"/>
            <a:ext cx="2426727" cy="203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18810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130800" y="417694"/>
            <a:ext cx="3918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behind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18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47564" y="5248425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02369" y="5248425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C99D6FD-843B-1ED0-8FE8-E8EA919451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24771" y="2421057"/>
            <a:ext cx="2274928" cy="20158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8152656-E62C-F134-73DD-37B20DCC85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631532" y="2541014"/>
            <a:ext cx="2102347" cy="190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61356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1648833684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869000-BC0B-709D-B2CD-C1AEBD760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50" y="502474"/>
            <a:ext cx="8829675" cy="5848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139CC1-D1D5-5F65-4B58-A9D54703AB94}"/>
              </a:ext>
            </a:extLst>
          </p:cNvPr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77499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D48714-68EA-7CCF-83E4-B388F0AC2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624" y="270780"/>
            <a:ext cx="4124833" cy="438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BEE9BC-618A-A835-6BF7-49830F0EF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838106"/>
            <a:ext cx="12149376" cy="4602902"/>
          </a:xfrm>
          <a:prstGeom prst="rect">
            <a:avLst/>
          </a:prstGeom>
        </p:spPr>
      </p:pic>
      <p:pic>
        <p:nvPicPr>
          <p:cNvPr id="2" name="CD2 TRACK 51">
            <a:hlinkClick r:id="" action="ppaction://media"/>
            <a:extLst>
              <a:ext uri="{FF2B5EF4-FFF2-40B4-BE49-F238E27FC236}">
                <a16:creationId xmlns:a16="http://schemas.microsoft.com/office/drawing/2014/main" xmlns="" id="{FA199DED-DBAE-E4C3-9660-754E287989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293073" y="730554"/>
            <a:ext cx="406400" cy="4064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8B2C2910-F81F-B304-AE45-28D6691675B9}"/>
              </a:ext>
            </a:extLst>
          </p:cNvPr>
          <p:cNvCxnSpPr>
            <a:cxnSpLocks/>
          </p:cNvCxnSpPr>
          <p:nvPr/>
        </p:nvCxnSpPr>
        <p:spPr>
          <a:xfrm>
            <a:off x="3659414" y="3467100"/>
            <a:ext cx="7503886" cy="13335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94C1832-C640-7459-FB5C-D402FC56407B}"/>
              </a:ext>
            </a:extLst>
          </p:cNvPr>
          <p:cNvCxnSpPr>
            <a:cxnSpLocks/>
          </p:cNvCxnSpPr>
          <p:nvPr/>
        </p:nvCxnSpPr>
        <p:spPr>
          <a:xfrm flipH="1">
            <a:off x="3761014" y="3467100"/>
            <a:ext cx="2527300" cy="13335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1C023E2-715E-18BB-9E85-B70DF36E6032}"/>
              </a:ext>
            </a:extLst>
          </p:cNvPr>
          <p:cNvCxnSpPr>
            <a:cxnSpLocks/>
          </p:cNvCxnSpPr>
          <p:nvPr/>
        </p:nvCxnSpPr>
        <p:spPr>
          <a:xfrm flipH="1">
            <a:off x="1130300" y="3467100"/>
            <a:ext cx="7544707" cy="13335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9B0411E-7BFB-0217-B36B-01A322D2BFB5}"/>
              </a:ext>
            </a:extLst>
          </p:cNvPr>
          <p:cNvCxnSpPr>
            <a:cxnSpLocks/>
          </p:cNvCxnSpPr>
          <p:nvPr/>
        </p:nvCxnSpPr>
        <p:spPr>
          <a:xfrm flipH="1">
            <a:off x="8655504" y="3467100"/>
            <a:ext cx="2527300" cy="13335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267177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347A57-A11B-670B-DABF-B19CF4E46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175" y="401699"/>
            <a:ext cx="7896225" cy="6009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C545D5-4F85-AD7A-F243-CD41664F3476}"/>
              </a:ext>
            </a:extLst>
          </p:cNvPr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3823960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1DB8D9-8717-9156-34B9-1B430008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96747"/>
            <a:ext cx="5373288" cy="516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B833D2-6B02-F039-CB5C-2A6E7B8D1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2321" y="1692204"/>
            <a:ext cx="11947358" cy="3304722"/>
          </a:xfrm>
          <a:prstGeom prst="rect">
            <a:avLst/>
          </a:prstGeom>
        </p:spPr>
      </p:pic>
      <p:pic>
        <p:nvPicPr>
          <p:cNvPr id="13" name="11 Imagen">
            <a:extLst>
              <a:ext uri="{FF2B5EF4-FFF2-40B4-BE49-F238E27FC236}">
                <a16:creationId xmlns:a16="http://schemas.microsoft.com/office/drawing/2014/main" xmlns="" id="{C42E9E7F-8C5C-FE63-FB2E-52C58D4E0B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4" t="18859" r="21007" b="39974"/>
          <a:stretch/>
        </p:blipFill>
        <p:spPr bwMode="auto">
          <a:xfrm>
            <a:off x="5373288" y="3834558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>
            <a:extLst>
              <a:ext uri="{FF2B5EF4-FFF2-40B4-BE49-F238E27FC236}">
                <a16:creationId xmlns:a16="http://schemas.microsoft.com/office/drawing/2014/main" xmlns="" id="{C114D2DE-004A-4845-9279-8DA7443CF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27" b="7927"/>
          <a:stretch/>
        </p:blipFill>
        <p:spPr bwMode="auto">
          <a:xfrm>
            <a:off x="11228791" y="2088242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xmlns="" id="{E3D40174-A159-ABD8-55EA-39DA369F7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27" b="7927"/>
          <a:stretch/>
        </p:blipFill>
        <p:spPr bwMode="auto">
          <a:xfrm>
            <a:off x="11228791" y="381612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661895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4DB0B5-B9B3-3048-4640-B98D33573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414790"/>
            <a:ext cx="7106184" cy="740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CB4196-A3E0-B47A-5255-EF4298253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424418"/>
            <a:ext cx="12169150" cy="371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7218841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764831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3A65E995-C415-6D28-129F-149805BB91E2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xmlns="" id="{2098DBD0-A8D8-436D-2663-6DADC62AC8B3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xmlns="" id="{0B2B2222-7592-BF42-4B76-E6C83A2D2CB6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CDCE684B-287C-6715-B0D6-F44960B2B1C1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xmlns="" id="{B2ED0254-3331-BEE4-6222-F554068EC1FC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xmlns="" id="{1A4981B4-326A-E056-77F7-0508F67BACD1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8513" y="504372"/>
            <a:ext cx="4688116" cy="59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28574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</a:t>
            </a:r>
            <a:r>
              <a:rPr lang="en-US" b="1">
                <a:solidFill>
                  <a:schemeClr val="bg1"/>
                </a:solidFill>
              </a:rPr>
              <a:t>, page 50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AF2585-0718-051B-4607-F77396504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98282" y="390319"/>
            <a:ext cx="5980779" cy="6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8076D7-5A24-BEA7-CF51-2B284A1A3F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25" y="2489742"/>
            <a:ext cx="6005220" cy="1138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21309A-3CBE-886F-1109-F78002C6E6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6552" y="713484"/>
            <a:ext cx="5980780" cy="56455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89CF4D3-EAEC-6C79-753B-EFAA013BD465}"/>
              </a:ext>
            </a:extLst>
          </p:cNvPr>
          <p:cNvSpPr txBox="1"/>
          <p:nvPr/>
        </p:nvSpPr>
        <p:spPr>
          <a:xfrm>
            <a:off x="7459138" y="1718829"/>
            <a:ext cx="240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 A  R  K  I  N  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3D8A04-FE9A-9B50-B888-0272BCA11F13}"/>
              </a:ext>
            </a:extLst>
          </p:cNvPr>
          <p:cNvSpPr txBox="1"/>
          <p:nvPr/>
        </p:nvSpPr>
        <p:spPr>
          <a:xfrm>
            <a:off x="6526985" y="1718829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O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xmlns="" id="{11E42F55-53AA-8A53-0454-71831B533F6D}"/>
              </a:ext>
            </a:extLst>
          </p:cNvPr>
          <p:cNvCxnSpPr>
            <a:cxnSpLocks/>
          </p:cNvCxnSpPr>
          <p:nvPr/>
        </p:nvCxnSpPr>
        <p:spPr>
          <a:xfrm flipV="1">
            <a:off x="9944835" y="1145406"/>
            <a:ext cx="1048624" cy="95560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8FC7AE-EA7C-AB06-935A-D8D0690B9583}"/>
              </a:ext>
            </a:extLst>
          </p:cNvPr>
          <p:cNvSpPr txBox="1"/>
          <p:nvPr/>
        </p:nvSpPr>
        <p:spPr>
          <a:xfrm>
            <a:off x="6574272" y="2643889"/>
            <a:ext cx="214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 E  H  I  N  D</a:t>
            </a: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xmlns="" id="{6265A176-23CA-A964-53B6-1F95D541DB70}"/>
              </a:ext>
            </a:extLst>
          </p:cNvPr>
          <p:cNvCxnSpPr>
            <a:cxnSpLocks/>
          </p:cNvCxnSpPr>
          <p:nvPr/>
        </p:nvCxnSpPr>
        <p:spPr>
          <a:xfrm rot="16200000" flipH="1">
            <a:off x="9532795" y="3485400"/>
            <a:ext cx="1962615" cy="1043961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97CA90-A512-9A3E-023A-6F85875FD5D4}"/>
              </a:ext>
            </a:extLst>
          </p:cNvPr>
          <p:cNvSpPr txBox="1"/>
          <p:nvPr/>
        </p:nvSpPr>
        <p:spPr>
          <a:xfrm>
            <a:off x="6514064" y="358767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 P  P O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  I   T  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xmlns="" id="{84EF48BE-720E-4B4A-9C1A-4AF244F4D101}"/>
              </a:ext>
            </a:extLst>
          </p:cNvPr>
          <p:cNvCxnSpPr>
            <a:cxnSpLocks/>
          </p:cNvCxnSpPr>
          <p:nvPr/>
        </p:nvCxnSpPr>
        <p:spPr>
          <a:xfrm flipV="1">
            <a:off x="9992121" y="3058839"/>
            <a:ext cx="1043962" cy="892293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F6403C-DC06-0454-0BCD-05B21BE4AE33}"/>
              </a:ext>
            </a:extLst>
          </p:cNvPr>
          <p:cNvSpPr txBox="1"/>
          <p:nvPr/>
        </p:nvSpPr>
        <p:spPr>
          <a:xfrm>
            <a:off x="7397757" y="4565791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 U 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3C170CD-2784-8DFB-F8D1-C5583E68B75B}"/>
              </a:ext>
            </a:extLst>
          </p:cNvPr>
          <p:cNvSpPr txBox="1"/>
          <p:nvPr/>
        </p:nvSpPr>
        <p:spPr>
          <a:xfrm>
            <a:off x="6574272" y="4557321"/>
            <a:ext cx="636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Y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xmlns="" id="{0910A0E6-9FAE-E9C5-FF58-FECB959C0CC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991690" y="2961220"/>
            <a:ext cx="2877248" cy="1126289"/>
          </a:xfrm>
          <a:prstGeom prst="curvedConnector3">
            <a:avLst>
              <a:gd name="adj1" fmla="val 59253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85A34E4-5602-354A-8A9C-1CDAE2B4197F}"/>
              </a:ext>
            </a:extLst>
          </p:cNvPr>
          <p:cNvSpPr txBox="1"/>
          <p:nvPr/>
        </p:nvSpPr>
        <p:spPr>
          <a:xfrm>
            <a:off x="7397758" y="5521398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V  E 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BD247DB-C132-0727-ACBD-25D43FF60F96}"/>
              </a:ext>
            </a:extLst>
          </p:cNvPr>
          <p:cNvSpPr txBox="1"/>
          <p:nvPr/>
        </p:nvSpPr>
        <p:spPr>
          <a:xfrm>
            <a:off x="6574273" y="5512928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O</a:t>
            </a:r>
          </a:p>
        </p:txBody>
      </p: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xmlns="" id="{E358F940-A135-27AF-DF81-9E10713B19A1}"/>
              </a:ext>
            </a:extLst>
          </p:cNvPr>
          <p:cNvCxnSpPr>
            <a:cxnSpLocks/>
          </p:cNvCxnSpPr>
          <p:nvPr/>
        </p:nvCxnSpPr>
        <p:spPr>
          <a:xfrm flipV="1">
            <a:off x="9938404" y="5878447"/>
            <a:ext cx="1151395" cy="30547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85906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  <p:bldP spid="13" grpId="0"/>
      <p:bldP spid="16" grpId="0"/>
      <p:bldP spid="22" grpId="0"/>
      <p:bldP spid="25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418124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695965432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36" y="279413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D84958C-15CD-4F8F-6168-9FE6955288C1}"/>
              </a:ext>
            </a:extLst>
          </p:cNvPr>
          <p:cNvSpPr/>
          <p:nvPr/>
        </p:nvSpPr>
        <p:spPr>
          <a:xfrm>
            <a:off x="0" y="1353951"/>
            <a:ext cx="4345781" cy="50167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Vocabulary</a:t>
            </a:r>
            <a:r>
              <a:rPr lang="en-US" sz="3200" dirty="0">
                <a:solidFill>
                  <a:srgbClr val="0070C0"/>
                </a:solidFill>
              </a:rPr>
              <a:t>: Review: " </a:t>
            </a:r>
            <a:r>
              <a:rPr lang="en-US" sz="3200" i="1" dirty="0">
                <a:solidFill>
                  <a:srgbClr val="0070C0"/>
                </a:solidFill>
              </a:rPr>
              <a:t>stop, do not enter, turn left, turn right, no parking, near, behind, next to, opposite, in front of, go straight, go over, traffic lights, corner, bridge, on the left, on the right."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B2D9442-8EAC-F5FE-E3DC-EA636C0F272B}"/>
              </a:ext>
            </a:extLst>
          </p:cNvPr>
          <p:cNvSpPr/>
          <p:nvPr/>
        </p:nvSpPr>
        <p:spPr>
          <a:xfrm>
            <a:off x="4419098" y="1353951"/>
            <a:ext cx="7772902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dirty="0">
                <a:solidFill>
                  <a:srgbClr val="0070C0"/>
                </a:solidFill>
              </a:rPr>
              <a:t>Review: "</a:t>
            </a:r>
            <a:r>
              <a:rPr lang="en-US" sz="3600" i="1" dirty="0">
                <a:solidFill>
                  <a:srgbClr val="0070C0"/>
                </a:solidFill>
              </a:rPr>
              <a:t>What does that sign mean?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It means "Stop".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Where's the park?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It's next to the library.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 I get to the swimming pool?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Go straight. Then, turn left. It's on the right."</a:t>
            </a:r>
          </a:p>
        </p:txBody>
      </p:sp>
    </p:spTree>
    <p:extLst>
      <p:ext uri="{BB962C8B-B14F-4D97-AF65-F5344CB8AC3E}">
        <p14:creationId xmlns:p14="http://schemas.microsoft.com/office/powerpoint/2010/main" xmlns="" val="1601958314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32).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945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9500411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8708" y="1073020"/>
            <a:ext cx="120732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Review: "</a:t>
            </a:r>
            <a:r>
              <a:rPr lang="en-US" sz="3600" i="1" dirty="0">
                <a:solidFill>
                  <a:srgbClr val="0070C0"/>
                </a:solidFill>
              </a:rPr>
              <a:t>stop, do not enter, turn left, turn right, no parking, near, behind, next to, opposite, in front of, go straight, go over, traffic lights, corner, bridge, on the left, on the right."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Review: "</a:t>
            </a:r>
            <a:r>
              <a:rPr lang="en-US" sz="3600" i="1" dirty="0">
                <a:solidFill>
                  <a:srgbClr val="0070C0"/>
                </a:solidFill>
              </a:rPr>
              <a:t>What does that sign mean? It means "Stop". Where's the park? It's next to the library. How do I get to the swimming pool? Go straight. Then, turn left. It's on the right."</a:t>
            </a:r>
          </a:p>
        </p:txBody>
      </p:sp>
    </p:spTree>
    <p:extLst>
      <p:ext uri="{BB962C8B-B14F-4D97-AF65-F5344CB8AC3E}">
        <p14:creationId xmlns:p14="http://schemas.microsoft.com/office/powerpoint/2010/main" xmlns="" val="367148810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14967171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2640"/>
            <a:ext cx="12192001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40" r="86092"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839761" y="3177682"/>
            <a:ext cx="9788687" cy="20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4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Luckiest Guy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sym typeface="Luckiest Guy"/>
              </a:rPr>
              <a:t>VOCAB QUIZ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sym typeface="Luckiest Guy"/>
              </a:rPr>
              <a:t/>
            </a:r>
            <a:b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sym typeface="Luckiest Guy"/>
              </a:rPr>
            </a:b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kiest Guy"/>
              <a:sym typeface="Luckiest Guy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55641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278056" y="417694"/>
            <a:ext cx="3771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18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36230" y="513071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29483" y="5292693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DFD3295-B56E-2403-0396-5A02543074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31650" y="2214345"/>
            <a:ext cx="2664614" cy="27071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C99D6FD-843B-1ED0-8FE8-E8EA919451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536230" y="2470665"/>
            <a:ext cx="2275097" cy="23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74168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48088" y="417694"/>
            <a:ext cx="400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Arial"/>
              </a:rPr>
              <a:t>turn right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27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47564" y="5248425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02369" y="5248425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030184" y="2904682"/>
            <a:ext cx="1405788" cy="14257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48E342F-7E4F-8CB9-A01C-EE46EA162E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93983" y="2660215"/>
            <a:ext cx="2055857" cy="20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76721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215467" y="417694"/>
            <a:ext cx="3834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Arial"/>
              </a:rPr>
              <a:t>turn left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3560" y="551111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95313" y="5500191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2798" y="5445001"/>
            <a:ext cx="725543" cy="711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3755" y="5489264"/>
            <a:ext cx="734142" cy="707593"/>
          </a:xfrm>
          <a:prstGeom prst="rect">
            <a:avLst/>
          </a:prstGeom>
        </p:spPr>
      </p:pic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01143" y="517569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417681" y="5251934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70353C6-662B-306B-8203-FEDDCCC3C3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13631" y="2463214"/>
            <a:ext cx="2458334" cy="24653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8152656-E62C-F134-73DD-37B20DCC85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458671" y="2660337"/>
            <a:ext cx="2158810" cy="218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1403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63067" y="417694"/>
            <a:ext cx="3986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parking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78136" y="5502106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7649" y="5517107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7374" y="5435990"/>
            <a:ext cx="725543" cy="7115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6091" y="5506180"/>
            <a:ext cx="734142" cy="707593"/>
          </a:xfrm>
          <a:prstGeom prst="rect">
            <a:avLst/>
          </a:prstGeom>
        </p:spPr>
      </p:pic>
      <p:pic>
        <p:nvPicPr>
          <p:cNvPr id="17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75719" y="5166679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90017" y="5268850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59379" y="2661401"/>
            <a:ext cx="1836484" cy="1865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48E342F-7E4F-8CB9-A01C-EE46EA162E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637710" y="2671495"/>
            <a:ext cx="2056085" cy="20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93432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424</Words>
  <Application>Microsoft Office PowerPoint</Application>
  <PresentationFormat>Custom</PresentationFormat>
  <Paragraphs>90</Paragraphs>
  <Slides>25</Slides>
  <Notes>25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30</cp:revision>
  <dcterms:created xsi:type="dcterms:W3CDTF">2023-01-31T08:21:18Z</dcterms:created>
  <dcterms:modified xsi:type="dcterms:W3CDTF">2025-03-01T22:56:20Z</dcterms:modified>
</cp:coreProperties>
</file>