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3" r:id="rId2"/>
    <p:sldId id="265" r:id="rId3"/>
    <p:sldId id="305" r:id="rId4"/>
    <p:sldId id="306" r:id="rId5"/>
    <p:sldId id="256" r:id="rId6"/>
    <p:sldId id="445" r:id="rId7"/>
    <p:sldId id="263" r:id="rId8"/>
    <p:sldId id="446" r:id="rId9"/>
    <p:sldId id="447" r:id="rId10"/>
    <p:sldId id="448" r:id="rId11"/>
    <p:sldId id="449" r:id="rId12"/>
    <p:sldId id="450" r:id="rId13"/>
    <p:sldId id="457" r:id="rId14"/>
    <p:sldId id="317" r:id="rId15"/>
    <p:sldId id="319" r:id="rId16"/>
    <p:sldId id="476" r:id="rId17"/>
    <p:sldId id="437" r:id="rId18"/>
    <p:sldId id="327" r:id="rId19"/>
    <p:sldId id="459" r:id="rId20"/>
    <p:sldId id="473" r:id="rId21"/>
    <p:sldId id="472" r:id="rId22"/>
    <p:sldId id="284" r:id="rId23"/>
    <p:sldId id="460" r:id="rId24"/>
    <p:sldId id="285" r:id="rId25"/>
    <p:sldId id="470" r:id="rId26"/>
    <p:sldId id="474" r:id="rId27"/>
    <p:sldId id="475" r:id="rId28"/>
    <p:sldId id="345" r:id="rId29"/>
    <p:sldId id="360" r:id="rId30"/>
    <p:sldId id="361" r:id="rId31"/>
    <p:sldId id="362" r:id="rId32"/>
    <p:sldId id="363" r:id="rId33"/>
    <p:sldId id="364" r:id="rId34"/>
    <p:sldId id="346" r:id="rId35"/>
    <p:sldId id="347" r:id="rId36"/>
    <p:sldId id="348" r:id="rId37"/>
    <p:sldId id="349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2309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40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8F0CFD0-03D0-4447-9C56-04B026A0B15B}"/>
    <pc:docChg chg="custSel addSld modSld">
      <pc:chgData name="Phan Van Rieu (Hugo)" userId="032e726b-b6b7-45df-b0ca-e82fb010a48a" providerId="ADAL" clId="{88F0CFD0-03D0-4447-9C56-04B026A0B15B}" dt="2024-07-06T00:10:12.326" v="334" actId="122"/>
      <pc:docMkLst>
        <pc:docMk/>
      </pc:docMkLst>
      <pc:sldChg chg="delSp modSp mod">
        <pc:chgData name="Phan Van Rieu (Hugo)" userId="032e726b-b6b7-45df-b0ca-e82fb010a48a" providerId="ADAL" clId="{88F0CFD0-03D0-4447-9C56-04B026A0B15B}" dt="2024-07-06T00:06:00.938" v="40" actId="1076"/>
        <pc:sldMkLst>
          <pc:docMk/>
          <pc:sldMk cId="3325633340" sldId="265"/>
        </pc:sldMkLst>
        <pc:spChg chg="mod">
          <ac:chgData name="Phan Van Rieu (Hugo)" userId="032e726b-b6b7-45df-b0ca-e82fb010a48a" providerId="ADAL" clId="{88F0CFD0-03D0-4447-9C56-04B026A0B15B}" dt="2024-07-06T00:05:57.908" v="39" actId="1076"/>
          <ac:spMkLst>
            <pc:docMk/>
            <pc:sldMk cId="3325633340" sldId="265"/>
            <ac:spMk id="8" creationId="{00000000-0000-0000-0000-000000000000}"/>
          </ac:spMkLst>
        </pc:spChg>
        <pc:spChg chg="del">
          <ac:chgData name="Phan Van Rieu (Hugo)" userId="032e726b-b6b7-45df-b0ca-e82fb010a48a" providerId="ADAL" clId="{88F0CFD0-03D0-4447-9C56-04B026A0B15B}" dt="2024-07-06T00:05:50.986" v="35" actId="478"/>
          <ac:spMkLst>
            <pc:docMk/>
            <pc:sldMk cId="3325633340" sldId="265"/>
            <ac:spMk id="9" creationId="{00000000-0000-0000-0000-000000000000}"/>
          </ac:spMkLst>
        </pc:spChg>
        <pc:spChg chg="mod">
          <ac:chgData name="Phan Van Rieu (Hugo)" userId="032e726b-b6b7-45df-b0ca-e82fb010a48a" providerId="ADAL" clId="{88F0CFD0-03D0-4447-9C56-04B026A0B15B}" dt="2024-07-06T00:05:55.969" v="38" actId="1076"/>
          <ac:spMkLst>
            <pc:docMk/>
            <pc:sldMk cId="3325633340" sldId="265"/>
            <ac:spMk id="12" creationId="{00000000-0000-0000-0000-000000000000}"/>
          </ac:spMkLst>
        </pc:spChg>
        <pc:picChg chg="mod">
          <ac:chgData name="Phan Van Rieu (Hugo)" userId="032e726b-b6b7-45df-b0ca-e82fb010a48a" providerId="ADAL" clId="{88F0CFD0-03D0-4447-9C56-04B026A0B15B}" dt="2024-07-06T00:06:00.938" v="40" actId="1076"/>
          <ac:picMkLst>
            <pc:docMk/>
            <pc:sldMk cId="3325633340" sldId="265"/>
            <ac:picMk id="4" creationId="{A782905B-C6A8-E395-E41C-51F5A20F1741}"/>
          </ac:picMkLst>
        </pc:picChg>
      </pc:sldChg>
      <pc:sldChg chg="modSp mod">
        <pc:chgData name="Phan Van Rieu (Hugo)" userId="032e726b-b6b7-45df-b0ca-e82fb010a48a" providerId="ADAL" clId="{88F0CFD0-03D0-4447-9C56-04B026A0B15B}" dt="2024-07-06T00:09:44.285" v="318" actId="20577"/>
        <pc:sldMkLst>
          <pc:docMk/>
          <pc:sldMk cId="1310337227" sldId="284"/>
        </pc:sldMkLst>
        <pc:spChg chg="mod">
          <ac:chgData name="Phan Van Rieu (Hugo)" userId="032e726b-b6b7-45df-b0ca-e82fb010a48a" providerId="ADAL" clId="{88F0CFD0-03D0-4447-9C56-04B026A0B15B}" dt="2024-07-06T00:09:44.285" v="318" actId="20577"/>
          <ac:spMkLst>
            <pc:docMk/>
            <pc:sldMk cId="1310337227" sldId="284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88F0CFD0-03D0-4447-9C56-04B026A0B15B}" dt="2024-07-06T00:10:12.326" v="334" actId="122"/>
        <pc:sldMkLst>
          <pc:docMk/>
          <pc:sldMk cId="30642878" sldId="285"/>
        </pc:sldMkLst>
        <pc:spChg chg="mod">
          <ac:chgData name="Phan Van Rieu (Hugo)" userId="032e726b-b6b7-45df-b0ca-e82fb010a48a" providerId="ADAL" clId="{88F0CFD0-03D0-4447-9C56-04B026A0B15B}" dt="2024-07-06T00:10:12.326" v="334" actId="122"/>
          <ac:spMkLst>
            <pc:docMk/>
            <pc:sldMk cId="30642878" sldId="28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88F0CFD0-03D0-4447-9C56-04B026A0B15B}" dt="2024-07-06T00:06:07.727" v="4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8F0CFD0-03D0-4447-9C56-04B026A0B15B}" dt="2024-07-06T00:06:07.727" v="4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88F0CFD0-03D0-4447-9C56-04B026A0B15B}" dt="2024-07-06T00:06:25.665" v="58" actId="20577"/>
        <pc:sldMkLst>
          <pc:docMk/>
          <pc:sldMk cId="1349317174" sldId="327"/>
        </pc:sldMkLst>
        <pc:spChg chg="mod">
          <ac:chgData name="Phan Van Rieu (Hugo)" userId="032e726b-b6b7-45df-b0ca-e82fb010a48a" providerId="ADAL" clId="{88F0CFD0-03D0-4447-9C56-04B026A0B15B}" dt="2024-07-06T00:06:25.665" v="58" actId="20577"/>
          <ac:spMkLst>
            <pc:docMk/>
            <pc:sldMk cId="1349317174" sldId="327"/>
            <ac:spMk id="3" creationId="{00000000-0000-0000-0000-000000000000}"/>
          </ac:spMkLst>
        </pc:spChg>
      </pc:sldChg>
      <pc:sldChg chg="addSp modSp new mod modAnim">
        <pc:chgData name="Phan Van Rieu (Hugo)" userId="032e726b-b6b7-45df-b0ca-e82fb010a48a" providerId="ADAL" clId="{88F0CFD0-03D0-4447-9C56-04B026A0B15B}" dt="2024-07-06T00:09:19.762" v="290" actId="14100"/>
        <pc:sldMkLst>
          <pc:docMk/>
          <pc:sldMk cId="1464428633" sldId="476"/>
        </pc:sldMkLst>
        <pc:spChg chg="add mod">
          <ac:chgData name="Phan Van Rieu (Hugo)" userId="032e726b-b6b7-45df-b0ca-e82fb010a48a" providerId="ADAL" clId="{88F0CFD0-03D0-4447-9C56-04B026A0B15B}" dt="2024-07-06T00:07:43.385" v="124" actId="207"/>
          <ac:spMkLst>
            <pc:docMk/>
            <pc:sldMk cId="1464428633" sldId="476"/>
            <ac:spMk id="2" creationId="{9994DC66-2113-47E1-AD8B-FC13CD88078E}"/>
          </ac:spMkLst>
        </pc:spChg>
        <pc:spChg chg="add mod">
          <ac:chgData name="Phan Van Rieu (Hugo)" userId="032e726b-b6b7-45df-b0ca-e82fb010a48a" providerId="ADAL" clId="{88F0CFD0-03D0-4447-9C56-04B026A0B15B}" dt="2024-07-06T00:09:19.762" v="290" actId="14100"/>
          <ac:spMkLst>
            <pc:docMk/>
            <pc:sldMk cId="1464428633" sldId="476"/>
            <ac:spMk id="3" creationId="{7571A7BA-925A-4F35-8CF7-812F45533E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2" y="-22412"/>
            <a:ext cx="23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Review 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desenhos-animados-olhos-olhar-313457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5969641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647865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Review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783222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91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1086" y="225854"/>
            <a:ext cx="3048000" cy="1175658"/>
            <a:chOff x="304800" y="275771"/>
            <a:chExt cx="3048000" cy="11756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rgbClr val="7806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solidFill>
              <a:srgbClr val="78069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2D8A66-A453-3A71-C19C-266A52A77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55" y="1723978"/>
            <a:ext cx="4354427" cy="3726904"/>
          </a:xfrm>
          <a:prstGeom prst="rect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5147976" y="786733"/>
            <a:ext cx="189604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lunch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1491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18940" y="163986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621" y="148892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5CE5B1-46C1-2578-9963-40D34013A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6098" y="1639862"/>
            <a:ext cx="4299606" cy="38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46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0DF4D8-0305-5558-1513-298F1C09D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96" y="1592174"/>
            <a:ext cx="4379256" cy="4027115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53746" y="72633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cereal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76275" y="2920444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3695" y="162011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035" y="15238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2D4023-D43C-71C6-3AAC-A44091FD2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277" y="1628113"/>
            <a:ext cx="4337317" cy="38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0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3BC3F8-0918-F00E-24B4-B2E84BFC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99" y="1624467"/>
            <a:ext cx="4411432" cy="389960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59647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curry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1923" y="2922068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639E94-8926-1DE2-900E-B5F21D82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461" y="1653220"/>
            <a:ext cx="4349133" cy="38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6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700A2D-80E8-2A41-8BC0-2C4296598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33" y="1629578"/>
            <a:ext cx="4322044" cy="3954132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459181" y="797326"/>
            <a:ext cx="5589147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hot chocolate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1346" y="2914863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8D64C5-2A73-CBC3-F3C0-722BB575A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49" y="1649955"/>
            <a:ext cx="4385077" cy="38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98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548" y="4051348"/>
            <a:ext cx="282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94DC66-2113-47E1-AD8B-FC13CD88078E}"/>
              </a:ext>
            </a:extLst>
          </p:cNvPr>
          <p:cNvSpPr txBox="1"/>
          <p:nvPr/>
        </p:nvSpPr>
        <p:spPr>
          <a:xfrm>
            <a:off x="230002" y="669772"/>
            <a:ext cx="1128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Look and answer these questions.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71A7BA-925A-4F35-8CF7-812F45533EC5}"/>
              </a:ext>
            </a:extLst>
          </p:cNvPr>
          <p:cNvSpPr txBox="1"/>
          <p:nvPr/>
        </p:nvSpPr>
        <p:spPr>
          <a:xfrm>
            <a:off x="768544" y="1579497"/>
            <a:ext cx="10742797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When is your party?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What food will you make?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What food do you need?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What will your friends bring?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What games do you play?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44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54ED594-41BC-CCFD-44CD-E1B7E75B2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9" y="2118932"/>
            <a:ext cx="12192000" cy="3548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9369BE-7D27-94AF-3774-876EEF3CE143}"/>
              </a:ext>
            </a:extLst>
          </p:cNvPr>
          <p:cNvSpPr txBox="1"/>
          <p:nvPr/>
        </p:nvSpPr>
        <p:spPr>
          <a:xfrm>
            <a:off x="464458" y="1296950"/>
            <a:ext cx="2121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Examples: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80AAC9-56CE-6C53-1D36-2D43DEB0E314}"/>
              </a:ext>
            </a:extLst>
          </p:cNvPr>
          <p:cNvSpPr txBox="1"/>
          <p:nvPr/>
        </p:nvSpPr>
        <p:spPr>
          <a:xfrm>
            <a:off x="1499073" y="2319920"/>
            <a:ext cx="3009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party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CFB2BF-87F8-8C01-E409-916375D2F821}"/>
              </a:ext>
            </a:extLst>
          </p:cNvPr>
          <p:cNvSpPr txBox="1"/>
          <p:nvPr/>
        </p:nvSpPr>
        <p:spPr>
          <a:xfrm>
            <a:off x="5296542" y="2298084"/>
            <a:ext cx="199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Saturday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16D7D7-8578-4E06-2ADA-244F15F2DDAE}"/>
              </a:ext>
            </a:extLst>
          </p:cNvPr>
          <p:cNvSpPr txBox="1"/>
          <p:nvPr/>
        </p:nvSpPr>
        <p:spPr>
          <a:xfrm>
            <a:off x="9268277" y="2343594"/>
            <a:ext cx="190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cake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B34263-2D6D-1139-4812-557BEE229E99}"/>
              </a:ext>
            </a:extLst>
          </p:cNvPr>
          <p:cNvSpPr txBox="1"/>
          <p:nvPr/>
        </p:nvSpPr>
        <p:spPr>
          <a:xfrm>
            <a:off x="5871553" y="2906259"/>
            <a:ext cx="629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some bread, a lot of flour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23C4B7-7832-E2BF-2C41-46D349A3D2A5}"/>
              </a:ext>
            </a:extLst>
          </p:cNvPr>
          <p:cNvSpPr txBox="1"/>
          <p:nvPr/>
        </p:nvSpPr>
        <p:spPr>
          <a:xfrm>
            <a:off x="610202" y="3439164"/>
            <a:ext cx="453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some butter and a little oil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FCCC04-776E-87E6-1570-949A5E1485E7}"/>
              </a:ext>
            </a:extLst>
          </p:cNvPr>
          <p:cNvSpPr txBox="1"/>
          <p:nvPr/>
        </p:nvSpPr>
        <p:spPr>
          <a:xfrm>
            <a:off x="6047146" y="3383630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Emma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ED67D0-3BE6-7681-6A74-2C11EE47BD7B}"/>
              </a:ext>
            </a:extLst>
          </p:cNvPr>
          <p:cNvSpPr txBox="1"/>
          <p:nvPr/>
        </p:nvSpPr>
        <p:spPr>
          <a:xfrm>
            <a:off x="492603" y="2910109"/>
            <a:ext cx="4300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some sandwiches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7A8B5A-DEA4-CFE8-316E-05E44957EBD9}"/>
              </a:ext>
            </a:extLst>
          </p:cNvPr>
          <p:cNvSpPr txBox="1"/>
          <p:nvPr/>
        </p:nvSpPr>
        <p:spPr>
          <a:xfrm>
            <a:off x="610202" y="4025302"/>
            <a:ext cx="370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some rice and curry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7A3080-B25F-4E86-D051-929DD811B6CE}"/>
              </a:ext>
            </a:extLst>
          </p:cNvPr>
          <p:cNvSpPr txBox="1"/>
          <p:nvPr/>
        </p:nvSpPr>
        <p:spPr>
          <a:xfrm>
            <a:off x="818692" y="4736530"/>
            <a:ext cx="4847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some soda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54CB46-CEDE-7196-1A00-9DC649D75632}"/>
              </a:ext>
            </a:extLst>
          </p:cNvPr>
          <p:cNvSpPr txBox="1"/>
          <p:nvPr/>
        </p:nvSpPr>
        <p:spPr>
          <a:xfrm>
            <a:off x="8369736" y="4674975"/>
            <a:ext cx="3551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play a lot of games</a:t>
            </a:r>
            <a:endParaRPr lang="x-none" sz="32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EE8330-FD48-24AA-7403-A0739804C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" y="462638"/>
            <a:ext cx="6335009" cy="8287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48EA16-79D1-3389-E336-1705188C3E12}"/>
              </a:ext>
            </a:extLst>
          </p:cNvPr>
          <p:cNvSpPr txBox="1"/>
          <p:nvPr/>
        </p:nvSpPr>
        <p:spPr>
          <a:xfrm>
            <a:off x="6002023" y="4122610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Peter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  <p:bldP spid="19" grpId="0"/>
      <p:bldP spid="7" grpId="0"/>
      <p:bldP spid="9" grpId="0"/>
      <p:bldP spid="15" grpId="0"/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CC0E22-78BB-46B5-AF22-94EE45D74A73}"/>
              </a:ext>
            </a:extLst>
          </p:cNvPr>
          <p:cNvSpPr txBox="1"/>
          <p:nvPr/>
        </p:nvSpPr>
        <p:spPr>
          <a:xfrm>
            <a:off x="303863" y="577200"/>
            <a:ext cx="3266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Work in pairs and play the game.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DE7BA0-D37E-CC7E-11BD-E0350E19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984" y="530311"/>
            <a:ext cx="7935432" cy="1124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60AD64-E1C6-E46D-2C33-D9069A90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3535"/>
            <a:ext cx="8259328" cy="2724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AC06D4-D8B1-A922-F2F3-D75F7C0B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8065"/>
            <a:ext cx="8945223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36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415057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8297" y="294381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7965" y="615497"/>
            <a:ext cx="4654777" cy="57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256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DE7BA0-D37E-CC7E-11BD-E0350E19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44" y="400861"/>
            <a:ext cx="5623044" cy="796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60AD64-E1C6-E46D-2C33-D9069A90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7070"/>
            <a:ext cx="6973520" cy="230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8DAF45-D154-2E58-6EE1-85802F988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300" y="1354380"/>
            <a:ext cx="2319090" cy="2565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AC06D4-D8B1-A922-F2F3-D75F7C0B2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48033"/>
            <a:ext cx="8169082" cy="1731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855B5F-F0EB-64BC-35AF-D35B89200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946" y="3942993"/>
            <a:ext cx="3020277" cy="230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8BD5A6-BF27-FAB2-DC5D-64EA319AD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214" y="1354380"/>
            <a:ext cx="2207086" cy="2565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71F0F2-19FE-8B77-1052-37FFCD002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" y="1787070"/>
            <a:ext cx="6973520" cy="2300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79C8C2-A84A-504B-5C2B-78316CFC9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" y="4048033"/>
            <a:ext cx="8169082" cy="1731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65054F-79A0-A497-72D8-6CAF20916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403" y="1354380"/>
            <a:ext cx="2207086" cy="25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513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98551-A4F1-3B96-C57A-5460FF37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643" y="332943"/>
            <a:ext cx="7039957" cy="6192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ECBBB9-3CA5-142D-7FF7-295F3D98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44" y="400861"/>
            <a:ext cx="5187087" cy="734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3D8964-BFCC-B8DE-3649-4A5DCC77F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" y="1787070"/>
            <a:ext cx="5249454" cy="1731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3528E7-3F3B-DBE5-A277-B8D902E78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4613"/>
            <a:ext cx="5431411" cy="11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686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1571" y="462987"/>
            <a:ext cx="8362962" cy="5932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6547" y="2652497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Self- Evaluation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C15A65-8B0F-DF0C-1C9A-E2E65183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163"/>
            <a:ext cx="12192000" cy="342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438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696" y="650948"/>
            <a:ext cx="8388626" cy="5556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155" y="3366300"/>
            <a:ext cx="3293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Extra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2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F61646-8D03-613F-030E-9335975C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1" y="2038156"/>
            <a:ext cx="11917438" cy="2781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3DFB4B-17FC-6AAE-1FA6-C13A155C6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62" y="430375"/>
            <a:ext cx="4124938" cy="8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4169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3DFB4B-17FC-6AAE-1FA6-C13A155C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62" y="430375"/>
            <a:ext cx="4124938" cy="823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EEBAA9-1B88-9E79-E641-6C8B6329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253573"/>
            <a:ext cx="10668000" cy="497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82140D-137D-9ACB-26DE-E2049C5A1807}"/>
              </a:ext>
            </a:extLst>
          </p:cNvPr>
          <p:cNvSpPr txBox="1"/>
          <p:nvPr/>
        </p:nvSpPr>
        <p:spPr>
          <a:xfrm>
            <a:off x="7172325" y="1834634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bring curry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9E3E40-0BD0-B82E-581E-FB3484D5D393}"/>
              </a:ext>
            </a:extLst>
          </p:cNvPr>
          <p:cNvSpPr txBox="1"/>
          <p:nvPr/>
        </p:nvSpPr>
        <p:spPr>
          <a:xfrm>
            <a:off x="6537325" y="2415695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Yes. I will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68F282-B391-147D-831B-640FEB3C26EB}"/>
              </a:ext>
            </a:extLst>
          </p:cNvPr>
          <p:cNvSpPr txBox="1"/>
          <p:nvPr/>
        </p:nvSpPr>
        <p:spPr>
          <a:xfrm>
            <a:off x="6905625" y="4397700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do you need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20E981-09CA-313F-4FC5-10D9F8FBC352}"/>
              </a:ext>
            </a:extLst>
          </p:cNvPr>
          <p:cNvSpPr txBox="1"/>
          <p:nvPr/>
        </p:nvSpPr>
        <p:spPr>
          <a:xfrm>
            <a:off x="6096000" y="4978761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need a lot of sugar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3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62C222-A662-EB60-4619-E690423D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5677"/>
            <a:ext cx="12192000" cy="2766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3DFB4B-17FC-6AAE-1FA6-C13A155C6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62" y="430375"/>
            <a:ext cx="4124938" cy="823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82140D-137D-9ACB-26DE-E2049C5A1807}"/>
              </a:ext>
            </a:extLst>
          </p:cNvPr>
          <p:cNvSpPr txBox="1"/>
          <p:nvPr/>
        </p:nvSpPr>
        <p:spPr>
          <a:xfrm>
            <a:off x="7400925" y="2800415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bring sandwiches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9E3E40-0BD0-B82E-581E-FB3484D5D393}"/>
              </a:ext>
            </a:extLst>
          </p:cNvPr>
          <p:cNvSpPr txBox="1"/>
          <p:nvPr/>
        </p:nvSpPr>
        <p:spPr>
          <a:xfrm>
            <a:off x="6296025" y="3451835"/>
            <a:ext cx="479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No. I won’t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0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3323C1-1E94-A914-E4E3-CD2000F67778}"/>
              </a:ext>
            </a:extLst>
          </p:cNvPr>
          <p:cNvSpPr txBox="1"/>
          <p:nvPr/>
        </p:nvSpPr>
        <p:spPr>
          <a:xfrm>
            <a:off x="2011680" y="1406769"/>
            <a:ext cx="5793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 AND CHOOSE</a:t>
            </a:r>
          </a:p>
        </p:txBody>
      </p:sp>
      <p:pic>
        <p:nvPicPr>
          <p:cNvPr id="4" name="Picture 3" descr="Shape, icon, circle&#10;&#10;Description automatically generated">
            <a:extLst>
              <a:ext uri="{FF2B5EF4-FFF2-40B4-BE49-F238E27FC236}">
                <a16:creationId xmlns:a16="http://schemas.microsoft.com/office/drawing/2014/main" xmlns="" id="{511DC62F-1BE2-D061-8A8C-185F010F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259015" y="2665535"/>
            <a:ext cx="6096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945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and practice the target language and skills in unit 6.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6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6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850847" y="4173923"/>
            <a:ext cx="2883877" cy="1195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need a lot of sugar.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913553" y="4173923"/>
            <a:ext cx="2883877" cy="1195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will bring curry.</a:t>
            </a:r>
            <a:endParaRPr lang="x-none" sz="36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8140700" y="4173923"/>
            <a:ext cx="3822700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usually eat bread for breakfast.</a:t>
            </a:r>
            <a:endParaRPr lang="x-none" sz="3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1654310" y="875957"/>
            <a:ext cx="8398132" cy="1902940"/>
          </a:xfrm>
          <a:custGeom>
            <a:avLst/>
            <a:gdLst>
              <a:gd name="connsiteX0" fmla="*/ 0 w 8398132"/>
              <a:gd name="connsiteY0" fmla="*/ 317163 h 1902940"/>
              <a:gd name="connsiteX1" fmla="*/ 317163 w 8398132"/>
              <a:gd name="connsiteY1" fmla="*/ 0 h 1902940"/>
              <a:gd name="connsiteX2" fmla="*/ 8080969 w 8398132"/>
              <a:gd name="connsiteY2" fmla="*/ 0 h 1902940"/>
              <a:gd name="connsiteX3" fmla="*/ 8398132 w 8398132"/>
              <a:gd name="connsiteY3" fmla="*/ 317163 h 1902940"/>
              <a:gd name="connsiteX4" fmla="*/ 8398132 w 8398132"/>
              <a:gd name="connsiteY4" fmla="*/ 1585777 h 1902940"/>
              <a:gd name="connsiteX5" fmla="*/ 8080969 w 8398132"/>
              <a:gd name="connsiteY5" fmla="*/ 1902940 h 1902940"/>
              <a:gd name="connsiteX6" fmla="*/ 317163 w 8398132"/>
              <a:gd name="connsiteY6" fmla="*/ 1902940 h 1902940"/>
              <a:gd name="connsiteX7" fmla="*/ 0 w 8398132"/>
              <a:gd name="connsiteY7" fmla="*/ 1585777 h 1902940"/>
              <a:gd name="connsiteX8" fmla="*/ 0 w 8398132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32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1462770" y="130954"/>
                  <a:pt x="6826532" y="43574"/>
                  <a:pt x="8080969" y="0"/>
                </a:cubicBezTo>
                <a:cubicBezTo>
                  <a:pt x="8259601" y="5342"/>
                  <a:pt x="8408559" y="154771"/>
                  <a:pt x="8398132" y="317163"/>
                </a:cubicBezTo>
                <a:cubicBezTo>
                  <a:pt x="8478722" y="512502"/>
                  <a:pt x="8510157" y="1311571"/>
                  <a:pt x="8398132" y="1585777"/>
                </a:cubicBezTo>
                <a:cubicBezTo>
                  <a:pt x="8375437" y="1764668"/>
                  <a:pt x="8228180" y="1883653"/>
                  <a:pt x="8080969" y="1902940"/>
                </a:cubicBezTo>
                <a:cubicBezTo>
                  <a:pt x="7193845" y="2058137"/>
                  <a:pt x="4090568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8398132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3427973" y="132882"/>
                  <a:pt x="6373507" y="-84951"/>
                  <a:pt x="8080969" y="0"/>
                </a:cubicBezTo>
                <a:cubicBezTo>
                  <a:pt x="8248214" y="7734"/>
                  <a:pt x="8393477" y="167729"/>
                  <a:pt x="8398132" y="317163"/>
                </a:cubicBezTo>
                <a:cubicBezTo>
                  <a:pt x="8326618" y="560594"/>
                  <a:pt x="8318313" y="1052161"/>
                  <a:pt x="8398132" y="1585777"/>
                </a:cubicBezTo>
                <a:cubicBezTo>
                  <a:pt x="8432633" y="1765034"/>
                  <a:pt x="8262059" y="1890743"/>
                  <a:pt x="8080969" y="1902940"/>
                </a:cubicBezTo>
                <a:cubicBezTo>
                  <a:pt x="6258924" y="1990579"/>
                  <a:pt x="4091701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I want to make a cake.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Ok. What do you need?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6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8365206" y="4195974"/>
            <a:ext cx="3229894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usually eat rice for dinner.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555207" y="4195974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need a little butter.</a:t>
            </a:r>
            <a:endParaRPr lang="x-none" sz="36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745208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will bring milk</a:t>
            </a:r>
            <a:r>
              <a:rPr lang="x-none" sz="3600" dirty="0"/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What do you usually eat for dinner?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23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4430425" y="4195974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Yes. I will.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7861300" y="4195974"/>
            <a:ext cx="4216399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 eats sandwiches for lunch.</a:t>
            </a:r>
            <a:endParaRPr lang="x-none" sz="36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732851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need a few apples.</a:t>
            </a:r>
            <a:endParaRPr lang="x-none" sz="3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Will you bring sandwiches, Nick?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4476262" y="4173922"/>
            <a:ext cx="3524738" cy="11957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Ok. I will bring chocolate chips</a:t>
            </a:r>
            <a:endParaRPr lang="x-none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13414" y="4173922"/>
            <a:ext cx="3637886" cy="11957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usually eat cakes after dinner</a:t>
            </a:r>
            <a:r>
              <a:rPr lang="x-none" sz="3600" dirty="0"/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8783499" y="4173923"/>
            <a:ext cx="3154501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Ok. I will bring bananas.</a:t>
            </a:r>
            <a:endParaRPr lang="x-none" sz="3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7030994" cy="1902940"/>
          </a:xfrm>
          <a:custGeom>
            <a:avLst/>
            <a:gdLst>
              <a:gd name="connsiteX0" fmla="*/ 0 w 7030994"/>
              <a:gd name="connsiteY0" fmla="*/ 317163 h 1902940"/>
              <a:gd name="connsiteX1" fmla="*/ 317163 w 7030994"/>
              <a:gd name="connsiteY1" fmla="*/ 0 h 1902940"/>
              <a:gd name="connsiteX2" fmla="*/ 6713831 w 7030994"/>
              <a:gd name="connsiteY2" fmla="*/ 0 h 1902940"/>
              <a:gd name="connsiteX3" fmla="*/ 7030994 w 7030994"/>
              <a:gd name="connsiteY3" fmla="*/ 317163 h 1902940"/>
              <a:gd name="connsiteX4" fmla="*/ 7030994 w 7030994"/>
              <a:gd name="connsiteY4" fmla="*/ 1585777 h 1902940"/>
              <a:gd name="connsiteX5" fmla="*/ 6713831 w 7030994"/>
              <a:gd name="connsiteY5" fmla="*/ 1902940 h 1902940"/>
              <a:gd name="connsiteX6" fmla="*/ 317163 w 7030994"/>
              <a:gd name="connsiteY6" fmla="*/ 1902940 h 1902940"/>
              <a:gd name="connsiteX7" fmla="*/ 0 w 7030994"/>
              <a:gd name="connsiteY7" fmla="*/ 1585777 h 1902940"/>
              <a:gd name="connsiteX8" fmla="*/ 0 w 7030994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0994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736915" y="130954"/>
                  <a:pt x="3936829" y="43574"/>
                  <a:pt x="6713831" y="0"/>
                </a:cubicBezTo>
                <a:cubicBezTo>
                  <a:pt x="6892463" y="5342"/>
                  <a:pt x="7041421" y="154771"/>
                  <a:pt x="7030994" y="317163"/>
                </a:cubicBezTo>
                <a:cubicBezTo>
                  <a:pt x="7111584" y="512502"/>
                  <a:pt x="7143019" y="1311571"/>
                  <a:pt x="7030994" y="1585777"/>
                </a:cubicBezTo>
                <a:cubicBezTo>
                  <a:pt x="7008299" y="1764668"/>
                  <a:pt x="6861042" y="1883653"/>
                  <a:pt x="6713831" y="1902940"/>
                </a:cubicBezTo>
                <a:cubicBezTo>
                  <a:pt x="6025558" y="2058137"/>
                  <a:pt x="1695663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7030994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1698072" y="132882"/>
                  <a:pt x="6043790" y="-84951"/>
                  <a:pt x="6713831" y="0"/>
                </a:cubicBezTo>
                <a:cubicBezTo>
                  <a:pt x="6881076" y="7734"/>
                  <a:pt x="7026339" y="167729"/>
                  <a:pt x="7030994" y="317163"/>
                </a:cubicBezTo>
                <a:cubicBezTo>
                  <a:pt x="6959480" y="560594"/>
                  <a:pt x="6951175" y="1052161"/>
                  <a:pt x="7030994" y="1585777"/>
                </a:cubicBezTo>
                <a:cubicBezTo>
                  <a:pt x="7065495" y="1765034"/>
                  <a:pt x="6894921" y="1890743"/>
                  <a:pt x="6713831" y="1902940"/>
                </a:cubicBezTo>
                <a:cubicBezTo>
                  <a:pt x="3847348" y="1990579"/>
                  <a:pt x="1214715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Let’s make hot chocolate!</a:t>
            </a:r>
            <a:endParaRPr lang="x-non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2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6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6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27804" y="4462140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PHOTO PUZZLE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07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schemeClr val="tx1"/>
                </a:solidFill>
              </a:rPr>
              <a:t>Turn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78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52D912-F2A5-F193-D1B0-A39073B8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00" y="1613099"/>
            <a:ext cx="4526251" cy="402795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63649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steak.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8579" y="2920294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8579" y="422124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2FDB7C-FB77-F106-6309-E83973DA3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47" y="1628113"/>
            <a:ext cx="4333956" cy="38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A330D3-45C3-5393-C9D5-502B025B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193" y="1622127"/>
            <a:ext cx="4474510" cy="3928247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21274" y="7563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 will bring sandwiches.</a:t>
            </a:r>
            <a:endParaRPr lang="x-none" sz="3600" b="1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60734" y="420161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76432" y="2939385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DED3D6-078D-4D1E-7413-71C05869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360" y="1598184"/>
            <a:ext cx="4468430" cy="395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2FE2F2-706F-1EBA-63D0-D4EF99E52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00" y="1628956"/>
            <a:ext cx="4402904" cy="3868801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721394" y="671753"/>
            <a:ext cx="4922875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hamburgers.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BD9EFD-CE11-97F7-F7E6-47C51D9A3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366" y="1775084"/>
            <a:ext cx="4329284" cy="37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75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596</Words>
  <Application>Microsoft Office PowerPoint</Application>
  <PresentationFormat>Custom</PresentationFormat>
  <Paragraphs>196</Paragraphs>
  <Slides>38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87</cp:revision>
  <dcterms:created xsi:type="dcterms:W3CDTF">2023-01-31T08:21:18Z</dcterms:created>
  <dcterms:modified xsi:type="dcterms:W3CDTF">2025-03-14T16:40:09Z</dcterms:modified>
</cp:coreProperties>
</file>