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 snapToGrid="0">
      <p:cViewPr>
        <p:scale>
          <a:sx n="60" d="100"/>
          <a:sy n="60" d="100"/>
        </p:scale>
        <p:origin x="-9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3E2D-4472-43A2-9624-99959D333F4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E519-3852-4552-A8E0-97AD84390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6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42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FE01FA18-5844-6823-2572-A6AA8F385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9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7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64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41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12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66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39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98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24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26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57C0735E-EB6E-3148-53E3-0058EB5BC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93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84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57C0735E-EB6E-3148-53E3-0058EB5BC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2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8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9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77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34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8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01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48176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6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6750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3380026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23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8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645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3906808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620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85943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530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6774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311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21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6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16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4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6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93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01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Units 1-4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iTiếng Anh 4 -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Smart Start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DTP Education Solutions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8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5" r:id="rId13"/>
    <p:sldLayoutId id="2147483727" r:id="rId14"/>
    <p:sldLayoutId id="2147483735" r:id="rId15"/>
    <p:sldLayoutId id="2147483768" r:id="rId16"/>
    <p:sldLayoutId id="2147483780" r:id="rId17"/>
    <p:sldLayoutId id="2147483788" r:id="rId18"/>
    <p:sldLayoutId id="2147483821" r:id="rId19"/>
    <p:sldLayoutId id="2147483833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9C97DC-E792-8486-4E6C-4BC0090D9B8E}"/>
              </a:ext>
            </a:extLst>
          </p:cNvPr>
          <p:cNvSpPr txBox="1"/>
          <p:nvPr/>
        </p:nvSpPr>
        <p:spPr>
          <a:xfrm>
            <a:off x="6932645" y="3284542"/>
            <a:ext cx="378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Review </a:t>
            </a:r>
            <a:r>
              <a:rPr lang="en-US" sz="4000" b="1" dirty="0" smtClean="0">
                <a:solidFill>
                  <a:srgbClr val="FF0000"/>
                </a:solidFill>
              </a:rPr>
              <a:t>Units 1-4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3DF540-FB7B-4E6D-A07E-F68E4543520F}"/>
              </a:ext>
            </a:extLst>
          </p:cNvPr>
          <p:cNvSpPr txBox="1"/>
          <p:nvPr/>
        </p:nvSpPr>
        <p:spPr>
          <a:xfrm>
            <a:off x="7887235" y="3992428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x-none" sz="2800" b="1">
                <a:solidFill>
                  <a:srgbClr val="0070C0"/>
                </a:solidFill>
              </a:rPr>
              <a:t>age </a:t>
            </a:r>
            <a:r>
              <a:rPr lang="en-US" sz="2800" b="1" dirty="0" smtClean="0">
                <a:solidFill>
                  <a:srgbClr val="0070C0"/>
                </a:solidFill>
              </a:rPr>
              <a:t>62</a:t>
            </a:r>
            <a:endParaRPr lang="x-none" sz="28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75771"/>
            <a:ext cx="3048000" cy="1175658"/>
            <a:chOff x="304800" y="275771"/>
            <a:chExt cx="3048000" cy="1175658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275771"/>
              <a:ext cx="3048000" cy="11756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86D14A8-B85F-AEB8-223B-FB02B672C119}"/>
                </a:ext>
              </a:extLst>
            </p:cNvPr>
            <p:cNvSpPr txBox="1"/>
            <p:nvPr/>
          </p:nvSpPr>
          <p:spPr>
            <a:xfrm>
              <a:off x="539846" y="377861"/>
              <a:ext cx="25106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Ngoc Lam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Primary School</a:t>
              </a:r>
              <a:endParaRPr lang="x-none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98649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F39AB432-0184-5F4F-32A9-33C90E99384B}"/>
              </a:ext>
            </a:extLst>
          </p:cNvPr>
          <p:cNvSpPr/>
          <p:nvPr/>
        </p:nvSpPr>
        <p:spPr>
          <a:xfrm>
            <a:off x="6048649" y="3182936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20 Redondear rectángulo de esquina diagonal">
            <a:extLst>
              <a:ext uri="{FF2B5EF4-FFF2-40B4-BE49-F238E27FC236}">
                <a16:creationId xmlns:a16="http://schemas.microsoft.com/office/drawing/2014/main" xmlns="" id="{8365C5B6-62C5-CFD5-996A-7A8159FB3B20}"/>
              </a:ext>
            </a:extLst>
          </p:cNvPr>
          <p:cNvSpPr/>
          <p:nvPr/>
        </p:nvSpPr>
        <p:spPr>
          <a:xfrm rot="2231084">
            <a:off x="6648723" y="5337175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C55CD7DF-562D-8518-82E4-401D25ED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2" r="14862"/>
          <a:stretch/>
        </p:blipFill>
        <p:spPr>
          <a:xfrm>
            <a:off x="6319614" y="878679"/>
            <a:ext cx="2152650" cy="203835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428BB89E-BA87-3AC6-10FC-C3A3AE63E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" b="2871"/>
          <a:stretch/>
        </p:blipFill>
        <p:spPr>
          <a:xfrm>
            <a:off x="3864274" y="836713"/>
            <a:ext cx="2207055" cy="2080317"/>
          </a:xfrm>
          <a:prstGeom prst="round2DiagRect">
            <a:avLst>
              <a:gd name="adj1" fmla="val 0"/>
              <a:gd name="adj2" fmla="val 488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582CD84-03B4-E02B-670A-130C91798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10" b="17310"/>
          <a:stretch/>
        </p:blipFill>
        <p:spPr>
          <a:xfrm>
            <a:off x="3934158" y="3182936"/>
            <a:ext cx="2152650" cy="212261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4AEFA104-B973-E96B-4190-BF2EDAECD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7" b="6367"/>
          <a:stretch/>
        </p:blipFill>
        <p:spPr>
          <a:xfrm>
            <a:off x="6319614" y="3148555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Elipse">
            <a:extLst>
              <a:ext uri="{FF2B5EF4-FFF2-40B4-BE49-F238E27FC236}">
                <a16:creationId xmlns:a16="http://schemas.microsoft.com/office/drawing/2014/main" xmlns="" id="{895F9920-5174-8911-853D-2BB95F612FE8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1C6149FE-D794-6FD5-F8CB-5CC1705364FC}"/>
              </a:ext>
            </a:extLst>
          </p:cNvPr>
          <p:cNvSpPr txBox="1"/>
          <p:nvPr/>
        </p:nvSpPr>
        <p:spPr>
          <a:xfrm>
            <a:off x="8829400" y="2532854"/>
            <a:ext cx="26890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monkey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872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xmlns="" id="{5F045FBE-8B0D-FB54-BCAC-5CD293D01D5C}"/>
              </a:ext>
            </a:extLst>
          </p:cNvPr>
          <p:cNvSpPr/>
          <p:nvPr/>
        </p:nvSpPr>
        <p:spPr>
          <a:xfrm>
            <a:off x="5905981" y="3162305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0 Redondear rectángulo de esquina diagonal">
            <a:extLst>
              <a:ext uri="{FF2B5EF4-FFF2-40B4-BE49-F238E27FC236}">
                <a16:creationId xmlns:a16="http://schemas.microsoft.com/office/drawing/2014/main" xmlns="" id="{857C16F3-A299-50F6-D5D6-7F1E0130B596}"/>
              </a:ext>
            </a:extLst>
          </p:cNvPr>
          <p:cNvSpPr/>
          <p:nvPr/>
        </p:nvSpPr>
        <p:spPr>
          <a:xfrm rot="2231084">
            <a:off x="6506055" y="5316544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03C2938F-40F1-34BE-53E8-F79C28945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7" r="5817"/>
          <a:stretch/>
        </p:blipFill>
        <p:spPr>
          <a:xfrm>
            <a:off x="3799334" y="3150050"/>
            <a:ext cx="2152650" cy="203835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193B8C4C-B337-0BB8-6995-A4CF7F43F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3" r="19683"/>
          <a:stretch/>
        </p:blipFill>
        <p:spPr>
          <a:xfrm>
            <a:off x="6265210" y="846510"/>
            <a:ext cx="2207055" cy="2038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586C9152-4EA1-2D78-FED3-0466E8115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6" b="1646"/>
          <a:stretch/>
        </p:blipFill>
        <p:spPr>
          <a:xfrm>
            <a:off x="3829126" y="764704"/>
            <a:ext cx="2194851" cy="2122614"/>
          </a:xfrm>
          <a:prstGeom prst="round2DiagRect">
            <a:avLst>
              <a:gd name="adj1" fmla="val 2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0529D2E1-4095-60B8-9AD7-EE8ED253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" r="956"/>
          <a:stretch/>
        </p:blipFill>
        <p:spPr>
          <a:xfrm>
            <a:off x="6205389" y="3106588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Elipse">
            <a:extLst>
              <a:ext uri="{FF2B5EF4-FFF2-40B4-BE49-F238E27FC236}">
                <a16:creationId xmlns:a16="http://schemas.microsoft.com/office/drawing/2014/main" xmlns="" id="{7E12D544-8F78-45D4-4B65-26C8FFD2728B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xmlns="" id="{74BD43DA-F66D-38D1-A997-F186BEC03B2C}"/>
              </a:ext>
            </a:extLst>
          </p:cNvPr>
          <p:cNvSpPr txBox="1"/>
          <p:nvPr/>
        </p:nvSpPr>
        <p:spPr>
          <a:xfrm>
            <a:off x="8651875" y="2553400"/>
            <a:ext cx="22320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snake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3487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xmlns="" id="{3A68709A-E0FE-12D2-ECAD-94F0FCCDAE40}"/>
              </a:ext>
            </a:extLst>
          </p:cNvPr>
          <p:cNvSpPr/>
          <p:nvPr/>
        </p:nvSpPr>
        <p:spPr>
          <a:xfrm>
            <a:off x="5905981" y="3162305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0 Redondear rectángulo de esquina diagonal">
            <a:extLst>
              <a:ext uri="{FF2B5EF4-FFF2-40B4-BE49-F238E27FC236}">
                <a16:creationId xmlns:a16="http://schemas.microsoft.com/office/drawing/2014/main" xmlns="" id="{5012077E-A9A5-0045-CB2A-853F649B1419}"/>
              </a:ext>
            </a:extLst>
          </p:cNvPr>
          <p:cNvSpPr/>
          <p:nvPr/>
        </p:nvSpPr>
        <p:spPr>
          <a:xfrm rot="2231084">
            <a:off x="6506055" y="5316544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6C9C57C4-EB0D-6425-9E96-B0FC33368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07" b="11707"/>
          <a:stretch/>
        </p:blipFill>
        <p:spPr>
          <a:xfrm>
            <a:off x="3757117" y="3121812"/>
            <a:ext cx="2202442" cy="197057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D1D64A54-86F6-5807-5C49-FBC33BF43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8" r="14878"/>
          <a:stretch/>
        </p:blipFill>
        <p:spPr>
          <a:xfrm>
            <a:off x="6294918" y="716300"/>
            <a:ext cx="2207055" cy="2038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C2B263C0-B8DF-EDE7-778E-F3A186EFB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1" r="4951"/>
          <a:stretch/>
        </p:blipFill>
        <p:spPr>
          <a:xfrm>
            <a:off x="3829126" y="839672"/>
            <a:ext cx="2194851" cy="2038349"/>
          </a:xfrm>
          <a:prstGeom prst="round2DiagRect">
            <a:avLst>
              <a:gd name="adj1" fmla="val 2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F3607501-34B4-38F4-2E32-1E16A3D2F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8" r="25478"/>
          <a:stretch/>
        </p:blipFill>
        <p:spPr>
          <a:xfrm>
            <a:off x="6205389" y="3099749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Elipse">
            <a:extLst>
              <a:ext uri="{FF2B5EF4-FFF2-40B4-BE49-F238E27FC236}">
                <a16:creationId xmlns:a16="http://schemas.microsoft.com/office/drawing/2014/main" xmlns="" id="{66AE0F19-301B-4699-5B45-67456FA6D14C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xmlns="" id="{E4A0A59E-FBCD-14F9-E8B9-FE2CD7813289}"/>
              </a:ext>
            </a:extLst>
          </p:cNvPr>
          <p:cNvSpPr txBox="1"/>
          <p:nvPr/>
        </p:nvSpPr>
        <p:spPr>
          <a:xfrm>
            <a:off x="9040813" y="2878021"/>
            <a:ext cx="22320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library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46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36960746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347A57-A11B-670B-DABF-B19CF4E4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545D5-4F85-AD7A-F243-CD41664F3476}"/>
              </a:ext>
            </a:extLst>
          </p:cNvPr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9079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FAD25E-E5E5-86FA-1A11-55222B43D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9319"/>
            <a:ext cx="2533669" cy="357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0907C3-A381-4EBE-1401-3DCB6F87C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76" y="1202697"/>
            <a:ext cx="12118524" cy="4452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E7A0C7-AA3F-843E-9A82-AC28E61143E5}"/>
              </a:ext>
            </a:extLst>
          </p:cNvPr>
          <p:cNvSpPr txBox="1"/>
          <p:nvPr/>
        </p:nvSpPr>
        <p:spPr>
          <a:xfrm>
            <a:off x="9183874" y="2044036"/>
            <a:ext cx="91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C539A3-64F8-9904-FEBE-4C310B191B46}"/>
              </a:ext>
            </a:extLst>
          </p:cNvPr>
          <p:cNvSpPr txBox="1"/>
          <p:nvPr/>
        </p:nvSpPr>
        <p:spPr>
          <a:xfrm>
            <a:off x="9183874" y="2751922"/>
            <a:ext cx="91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1B62BA-4721-3A8B-4E6F-B52589C3AD83}"/>
              </a:ext>
            </a:extLst>
          </p:cNvPr>
          <p:cNvSpPr txBox="1"/>
          <p:nvPr/>
        </p:nvSpPr>
        <p:spPr>
          <a:xfrm>
            <a:off x="9183874" y="3459808"/>
            <a:ext cx="91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88A125-EDC9-D2A7-C37C-0FC478C4513C}"/>
              </a:ext>
            </a:extLst>
          </p:cNvPr>
          <p:cNvSpPr txBox="1"/>
          <p:nvPr/>
        </p:nvSpPr>
        <p:spPr>
          <a:xfrm>
            <a:off x="9183874" y="4167694"/>
            <a:ext cx="91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C5312D-5A29-CCF3-45A7-AD84AEDE71F9}"/>
              </a:ext>
            </a:extLst>
          </p:cNvPr>
          <p:cNvSpPr txBox="1"/>
          <p:nvPr/>
        </p:nvSpPr>
        <p:spPr>
          <a:xfrm>
            <a:off x="9183874" y="4875580"/>
            <a:ext cx="91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892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869000-BC0B-709D-B2CD-C1AEBD760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502474"/>
            <a:ext cx="8829675" cy="5848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139CC1-D1D5-5F65-4B58-A9D54703AB94}"/>
              </a:ext>
            </a:extLst>
          </p:cNvPr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123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FAD25E-E5E5-86FA-1A11-55222B43D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3732"/>
            <a:ext cx="2533669" cy="328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E845B2-87A8-274B-7611-0DA603684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381023"/>
            <a:ext cx="11991975" cy="21127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E7A0C7-AA3F-843E-9A82-AC28E61143E5}"/>
              </a:ext>
            </a:extLst>
          </p:cNvPr>
          <p:cNvSpPr txBox="1"/>
          <p:nvPr/>
        </p:nvSpPr>
        <p:spPr>
          <a:xfrm>
            <a:off x="2103209" y="3785867"/>
            <a:ext cx="173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4E1377-F961-DB55-1A25-5AF4059CA0FB}"/>
              </a:ext>
            </a:extLst>
          </p:cNvPr>
          <p:cNvSpPr txBox="1"/>
          <p:nvPr/>
        </p:nvSpPr>
        <p:spPr>
          <a:xfrm>
            <a:off x="4132034" y="3847422"/>
            <a:ext cx="173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 a  k  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9B44CD-0AF7-C9E1-C4D5-5E1795F5E794}"/>
              </a:ext>
            </a:extLst>
          </p:cNvPr>
          <p:cNvSpPr txBox="1"/>
          <p:nvPr/>
        </p:nvSpPr>
        <p:spPr>
          <a:xfrm>
            <a:off x="6021613" y="3856269"/>
            <a:ext cx="262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  b  r  a  r  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99A469-0828-917F-1CAF-1569864FC34E}"/>
              </a:ext>
            </a:extLst>
          </p:cNvPr>
          <p:cNvSpPr txBox="1"/>
          <p:nvPr/>
        </p:nvSpPr>
        <p:spPr>
          <a:xfrm>
            <a:off x="8750525" y="3847421"/>
            <a:ext cx="339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 a   i  n  c  o  a  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2304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3BD8C0-8F31-0294-1EA7-062E5A771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955"/>
            <a:ext cx="2424130" cy="376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65A661-768F-518E-91EF-B96CCA877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682" y="1457325"/>
            <a:ext cx="12261363" cy="4261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C7B8F2-8CF2-D225-F2D8-A3BD8526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1" y="2362200"/>
            <a:ext cx="619124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A866A0-061A-E61C-91BE-CFAA3AA4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51" y="3587951"/>
            <a:ext cx="619124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739D83-CBD5-C2BF-A14E-3EDE26EF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1" y="3612356"/>
            <a:ext cx="619124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7CEDF28-BADD-A8FE-84F7-CDA513FE1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076" y="5203031"/>
            <a:ext cx="619124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CEB982-C925-DE15-89D9-BC13F66A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1" y="4911925"/>
            <a:ext cx="619124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67905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3B23DE-41CF-2307-2834-331BA3200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34" y="433386"/>
            <a:ext cx="2481281" cy="390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07E2AB-31A9-D27C-7EFB-AA2E0651F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19157"/>
            <a:ext cx="12094322" cy="37338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A8FC328-2A79-2CE0-792B-17FF01B200F2}"/>
              </a:ext>
            </a:extLst>
          </p:cNvPr>
          <p:cNvCxnSpPr>
            <a:cxnSpLocks/>
          </p:cNvCxnSpPr>
          <p:nvPr/>
        </p:nvCxnSpPr>
        <p:spPr>
          <a:xfrm flipV="1">
            <a:off x="5704114" y="1400175"/>
            <a:ext cx="1191986" cy="618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629239D-80FF-6E1C-07D3-6FE5B052F9CC}"/>
              </a:ext>
            </a:extLst>
          </p:cNvPr>
          <p:cNvCxnSpPr>
            <a:cxnSpLocks/>
          </p:cNvCxnSpPr>
          <p:nvPr/>
        </p:nvCxnSpPr>
        <p:spPr>
          <a:xfrm>
            <a:off x="5704114" y="2709199"/>
            <a:ext cx="1191986" cy="491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09075A2-CCAD-314B-9548-ED36AB5F3568}"/>
              </a:ext>
            </a:extLst>
          </p:cNvPr>
          <p:cNvCxnSpPr>
            <a:cxnSpLocks/>
          </p:cNvCxnSpPr>
          <p:nvPr/>
        </p:nvCxnSpPr>
        <p:spPr>
          <a:xfrm flipV="1">
            <a:off x="5704114" y="2018846"/>
            <a:ext cx="1191986" cy="1290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09DA0DA-2042-3B63-ADC6-F12400A8BDD3}"/>
              </a:ext>
            </a:extLst>
          </p:cNvPr>
          <p:cNvCxnSpPr>
            <a:cxnSpLocks/>
          </p:cNvCxnSpPr>
          <p:nvPr/>
        </p:nvCxnSpPr>
        <p:spPr>
          <a:xfrm>
            <a:off x="5704114" y="3890753"/>
            <a:ext cx="1191986" cy="566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3ABF108-E0BF-1F19-251A-0A801A5FC9B2}"/>
              </a:ext>
            </a:extLst>
          </p:cNvPr>
          <p:cNvCxnSpPr>
            <a:cxnSpLocks/>
          </p:cNvCxnSpPr>
          <p:nvPr/>
        </p:nvCxnSpPr>
        <p:spPr>
          <a:xfrm flipV="1">
            <a:off x="5704114" y="2609623"/>
            <a:ext cx="1191986" cy="1843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1920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3A65E995-C415-6D28-129F-149805BB91E2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2098DBD0-A8D8-436D-2663-6DADC62AC8B3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0B2B2222-7592-BF42-4B76-E6C83A2D2CB6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CDCE684B-287C-6715-B0D6-F44960B2B1C1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B2ED0254-3331-BEE4-6222-F554068EC1FC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xmlns="" id="{1A4981B4-326A-E056-77F7-0508F67BAC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5639" y="483640"/>
            <a:ext cx="5027064" cy="58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04852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4094351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6" y="279413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84958C-15CD-4F8F-6168-9FE6955288C1}"/>
              </a:ext>
            </a:extLst>
          </p:cNvPr>
          <p:cNvSpPr/>
          <p:nvPr/>
        </p:nvSpPr>
        <p:spPr>
          <a:xfrm>
            <a:off x="0" y="1353951"/>
            <a:ext cx="4345781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Vocabularies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b="1">
                <a:solidFill>
                  <a:srgbClr val="0070C0"/>
                </a:solidFill>
              </a:rPr>
              <a:t>Vocabulary</a:t>
            </a:r>
            <a:r>
              <a:rPr lang="en-US" sz="3200">
                <a:solidFill>
                  <a:srgbClr val="0070C0"/>
                </a:solidFill>
              </a:rPr>
              <a:t>: Review: " </a:t>
            </a:r>
            <a:r>
              <a:rPr lang="en-US" sz="3200" i="1">
                <a:solidFill>
                  <a:srgbClr val="0070C0"/>
                </a:solidFill>
              </a:rPr>
              <a:t>sunglasses, water park, skate park, monkey, feather, stormy, rainy, swim, snake, library, raincoat."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2D9442-8EAC-F5FE-E3DC-EA636C0F272B}"/>
              </a:ext>
            </a:extLst>
          </p:cNvPr>
          <p:cNvSpPr/>
          <p:nvPr/>
        </p:nvSpPr>
        <p:spPr>
          <a:xfrm>
            <a:off x="4419098" y="1353951"/>
            <a:ext cx="7772902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>
                <a:solidFill>
                  <a:srgbClr val="0070C0"/>
                </a:solidFill>
              </a:rPr>
              <a:t>Review: "</a:t>
            </a:r>
            <a:r>
              <a:rPr lang="en-US" sz="3600" i="1">
                <a:solidFill>
                  <a:srgbClr val="0070C0"/>
                </a:solidFill>
              </a:rPr>
              <a:t>This is a monkey. These are monkeys. Bring your sunglasses because it's sunny today. OK, thank you. That's a snake. Those are snakes. What's the weather like today? It's sunny. What do you like doing when it's hot? I like swimming."</a:t>
            </a:r>
          </a:p>
        </p:txBody>
      </p:sp>
    </p:spTree>
    <p:extLst>
      <p:ext uri="{BB962C8B-B14F-4D97-AF65-F5344CB8AC3E}">
        <p14:creationId xmlns:p14="http://schemas.microsoft.com/office/powerpoint/2010/main" xmlns="" val="2787457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</a:t>
            </a:r>
            <a:r>
              <a:rPr lang="en-US" sz="3600" i="1">
                <a:solidFill>
                  <a:srgbClr val="0070C0"/>
                </a:solidFill>
              </a:rPr>
              <a:t>page 63 SB)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877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9902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08" y="1073020"/>
            <a:ext cx="12073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"</a:t>
            </a:r>
            <a:r>
              <a:rPr lang="en-US" sz="3600" i="1">
                <a:solidFill>
                  <a:srgbClr val="0070C0"/>
                </a:solidFill>
              </a:rPr>
              <a:t>sunglasses, water park, skate park, monkey, feather, stormy, rainy, swim, snake, library, raincoat."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Review: "</a:t>
            </a:r>
            <a:r>
              <a:rPr lang="en-US" sz="3600" i="1">
                <a:solidFill>
                  <a:srgbClr val="0070C0"/>
                </a:solidFill>
              </a:rPr>
              <a:t>This is a monkey. These are monkeys. Bring your sunglasses because it's sunny today. OK, thank you. That's a snake. Those are snakes. What's the weather like today? It's sunny. What do you like doing when it's hot? I like swimming."</a:t>
            </a:r>
          </a:p>
        </p:txBody>
      </p:sp>
    </p:spTree>
    <p:extLst>
      <p:ext uri="{BB962C8B-B14F-4D97-AF65-F5344CB8AC3E}">
        <p14:creationId xmlns:p14="http://schemas.microsoft.com/office/powerpoint/2010/main" xmlns="" val="20803272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370731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xmlns="" id="{59996DC1-A21F-DF5C-37BC-E8290A37B9F6}"/>
              </a:ext>
            </a:extLst>
          </p:cNvPr>
          <p:cNvSpPr/>
          <p:nvPr/>
        </p:nvSpPr>
        <p:spPr>
          <a:xfrm>
            <a:off x="6001052" y="3159361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0 Redondear rectángulo de esquina diagonal">
            <a:extLst>
              <a:ext uri="{FF2B5EF4-FFF2-40B4-BE49-F238E27FC236}">
                <a16:creationId xmlns:a16="http://schemas.microsoft.com/office/drawing/2014/main" xmlns="" id="{DE3927D7-922D-92A4-66A9-A7FFC02E752D}"/>
              </a:ext>
            </a:extLst>
          </p:cNvPr>
          <p:cNvSpPr/>
          <p:nvPr/>
        </p:nvSpPr>
        <p:spPr>
          <a:xfrm rot="2231084">
            <a:off x="6492640" y="5284787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BC9D0EF9-14C1-ADD7-FBEF-50664EA69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238" y="2209887"/>
            <a:ext cx="1514575" cy="1434156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F158F0D6-A44A-26C9-C38E-CBEB66DF5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476" y="2204865"/>
            <a:ext cx="1552853" cy="1463682"/>
          </a:xfrm>
          <a:prstGeom prst="round2DiagRect">
            <a:avLst>
              <a:gd name="adj1" fmla="val 0"/>
              <a:gd name="adj2" fmla="val 488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7B98DC70-75A9-E1E5-5D54-1BECFB96E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235" y="3641458"/>
            <a:ext cx="1514574" cy="149344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0B9BA08C-A29F-36AB-768F-04FECBD2D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603" y="3601580"/>
            <a:ext cx="1514574" cy="1544104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2">
            <a:extLst>
              <a:ext uri="{FF2B5EF4-FFF2-40B4-BE49-F238E27FC236}">
                <a16:creationId xmlns:a16="http://schemas.microsoft.com/office/drawing/2014/main" xmlns="" id="{FB1B8A59-D6B8-FB6A-2973-91C1FD06A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4" y="263526"/>
            <a:ext cx="91392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Elipse">
            <a:extLst>
              <a:ext uri="{FF2B5EF4-FFF2-40B4-BE49-F238E27FC236}">
                <a16:creationId xmlns:a16="http://schemas.microsoft.com/office/drawing/2014/main" xmlns="" id="{7C9C82F4-A977-1F78-AA4E-66EB9D850514}"/>
              </a:ext>
            </a:extLst>
          </p:cNvPr>
          <p:cNvSpPr/>
          <p:nvPr/>
        </p:nvSpPr>
        <p:spPr>
          <a:xfrm>
            <a:off x="5633297" y="3159361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162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F39AB432-0184-5F4F-32A9-33C90E99384B}"/>
              </a:ext>
            </a:extLst>
          </p:cNvPr>
          <p:cNvSpPr/>
          <p:nvPr/>
        </p:nvSpPr>
        <p:spPr>
          <a:xfrm>
            <a:off x="6048649" y="3182936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20 Redondear rectángulo de esquina diagonal">
            <a:extLst>
              <a:ext uri="{FF2B5EF4-FFF2-40B4-BE49-F238E27FC236}">
                <a16:creationId xmlns:a16="http://schemas.microsoft.com/office/drawing/2014/main" xmlns="" id="{8365C5B6-62C5-CFD5-996A-7A8159FB3B20}"/>
              </a:ext>
            </a:extLst>
          </p:cNvPr>
          <p:cNvSpPr/>
          <p:nvPr/>
        </p:nvSpPr>
        <p:spPr>
          <a:xfrm rot="2231084">
            <a:off x="6648723" y="5337175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C55CD7DF-562D-8518-82E4-401D25ED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2" r="14862"/>
          <a:stretch/>
        </p:blipFill>
        <p:spPr>
          <a:xfrm>
            <a:off x="6319614" y="878679"/>
            <a:ext cx="2152650" cy="203835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428BB89E-BA87-3AC6-10FC-C3A3AE63E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" b="2871"/>
          <a:stretch/>
        </p:blipFill>
        <p:spPr>
          <a:xfrm>
            <a:off x="3864274" y="836713"/>
            <a:ext cx="2207055" cy="2080317"/>
          </a:xfrm>
          <a:prstGeom prst="round2DiagRect">
            <a:avLst>
              <a:gd name="adj1" fmla="val 0"/>
              <a:gd name="adj2" fmla="val 488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582CD84-03B4-E02B-670A-130C91798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" b="698"/>
          <a:stretch/>
        </p:blipFill>
        <p:spPr>
          <a:xfrm>
            <a:off x="3934158" y="3182936"/>
            <a:ext cx="2152650" cy="212261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4AEFA104-B973-E96B-4190-BF2EDAECD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01" b="16201"/>
          <a:stretch/>
        </p:blipFill>
        <p:spPr>
          <a:xfrm>
            <a:off x="6319614" y="3148555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Elipse">
            <a:extLst>
              <a:ext uri="{FF2B5EF4-FFF2-40B4-BE49-F238E27FC236}">
                <a16:creationId xmlns:a16="http://schemas.microsoft.com/office/drawing/2014/main" xmlns="" id="{895F9920-5174-8911-853D-2BB95F612FE8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1C6149FE-D794-6FD5-F8CB-5CC1705364FC}"/>
              </a:ext>
            </a:extLst>
          </p:cNvPr>
          <p:cNvSpPr txBox="1"/>
          <p:nvPr/>
        </p:nvSpPr>
        <p:spPr>
          <a:xfrm>
            <a:off x="8829400" y="2532854"/>
            <a:ext cx="26890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sunglasses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169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Rectángulo">
            <a:extLst>
              <a:ext uri="{FF2B5EF4-FFF2-40B4-BE49-F238E27FC236}">
                <a16:creationId xmlns:a16="http://schemas.microsoft.com/office/drawing/2014/main" xmlns="" id="{AAF21249-CBC6-8E17-564C-274B6C32889E}"/>
              </a:ext>
            </a:extLst>
          </p:cNvPr>
          <p:cNvSpPr/>
          <p:nvPr/>
        </p:nvSpPr>
        <p:spPr>
          <a:xfrm>
            <a:off x="5905981" y="3162305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E6869186-9663-CB7B-2034-EB0EC0F7C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74" b="9474"/>
          <a:stretch/>
        </p:blipFill>
        <p:spPr>
          <a:xfrm>
            <a:off x="3774960" y="3184431"/>
            <a:ext cx="2152650" cy="203835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36DC8DD5-325C-8C4F-A29F-6D317E68F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2" b="3822"/>
          <a:stretch/>
        </p:blipFill>
        <p:spPr>
          <a:xfrm>
            <a:off x="3832310" y="871094"/>
            <a:ext cx="2207055" cy="2038350"/>
          </a:xfrm>
          <a:prstGeom prst="round2DiagRect">
            <a:avLst>
              <a:gd name="adj1" fmla="val 0"/>
              <a:gd name="adj2" fmla="val 488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BA1EA31F-F101-8B2F-0C85-5BB068CE2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8" r="22058"/>
          <a:stretch/>
        </p:blipFill>
        <p:spPr>
          <a:xfrm>
            <a:off x="6274749" y="764705"/>
            <a:ext cx="2118200" cy="212261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8AD0FFB7-1A3E-4EC2-6D20-FB6D26C7C2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6" r="17336"/>
          <a:stretch/>
        </p:blipFill>
        <p:spPr>
          <a:xfrm>
            <a:off x="6215642" y="3140969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20 Redondear rectángulo de esquina diagonal">
            <a:extLst>
              <a:ext uri="{FF2B5EF4-FFF2-40B4-BE49-F238E27FC236}">
                <a16:creationId xmlns:a16="http://schemas.microsoft.com/office/drawing/2014/main" xmlns="" id="{E82E939B-4C82-D1F8-EE96-8B84A6628072}"/>
              </a:ext>
            </a:extLst>
          </p:cNvPr>
          <p:cNvSpPr/>
          <p:nvPr/>
        </p:nvSpPr>
        <p:spPr>
          <a:xfrm rot="2231084">
            <a:off x="6506055" y="5316544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 Elipse">
            <a:extLst>
              <a:ext uri="{FF2B5EF4-FFF2-40B4-BE49-F238E27FC236}">
                <a16:creationId xmlns:a16="http://schemas.microsoft.com/office/drawing/2014/main" xmlns="" id="{5BE87E73-FB66-3D44-EEFB-127EB050013C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2 CuadroTexto">
            <a:extLst>
              <a:ext uri="{FF2B5EF4-FFF2-40B4-BE49-F238E27FC236}">
                <a16:creationId xmlns:a16="http://schemas.microsoft.com/office/drawing/2014/main" xmlns="" id="{A76DDBE6-6951-25B9-B9CD-70C4A161CB0A}"/>
              </a:ext>
            </a:extLst>
          </p:cNvPr>
          <p:cNvSpPr txBox="1"/>
          <p:nvPr/>
        </p:nvSpPr>
        <p:spPr>
          <a:xfrm>
            <a:off x="9244921" y="2660650"/>
            <a:ext cx="23473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water park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764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xmlns="" id="{5F045FBE-8B0D-FB54-BCAC-5CD293D01D5C}"/>
              </a:ext>
            </a:extLst>
          </p:cNvPr>
          <p:cNvSpPr/>
          <p:nvPr/>
        </p:nvSpPr>
        <p:spPr>
          <a:xfrm>
            <a:off x="5905981" y="3162305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0 Redondear rectángulo de esquina diagonal">
            <a:extLst>
              <a:ext uri="{FF2B5EF4-FFF2-40B4-BE49-F238E27FC236}">
                <a16:creationId xmlns:a16="http://schemas.microsoft.com/office/drawing/2014/main" xmlns="" id="{857C16F3-A299-50F6-D5D6-7F1E0130B596}"/>
              </a:ext>
            </a:extLst>
          </p:cNvPr>
          <p:cNvSpPr/>
          <p:nvPr/>
        </p:nvSpPr>
        <p:spPr>
          <a:xfrm rot="2231084">
            <a:off x="6506055" y="5316544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03C2938F-40F1-34BE-53E8-F79C28945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7" r="5817"/>
          <a:stretch/>
        </p:blipFill>
        <p:spPr>
          <a:xfrm>
            <a:off x="3799334" y="3150050"/>
            <a:ext cx="2152650" cy="203835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193B8C4C-B337-0BB8-6995-A4CF7F43F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3" r="13943"/>
          <a:stretch/>
        </p:blipFill>
        <p:spPr>
          <a:xfrm>
            <a:off x="6265210" y="846510"/>
            <a:ext cx="2207055" cy="2038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586C9152-4EA1-2D78-FED3-0466E8115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28" r="27428"/>
          <a:stretch/>
        </p:blipFill>
        <p:spPr>
          <a:xfrm>
            <a:off x="3829126" y="764704"/>
            <a:ext cx="2194851" cy="2122614"/>
          </a:xfrm>
          <a:prstGeom prst="round2DiagRect">
            <a:avLst>
              <a:gd name="adj1" fmla="val 2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0529D2E1-4095-60B8-9AD7-EE8ED253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35" r="22535"/>
          <a:stretch/>
        </p:blipFill>
        <p:spPr>
          <a:xfrm>
            <a:off x="6205389" y="3106588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Elipse">
            <a:extLst>
              <a:ext uri="{FF2B5EF4-FFF2-40B4-BE49-F238E27FC236}">
                <a16:creationId xmlns:a16="http://schemas.microsoft.com/office/drawing/2014/main" xmlns="" id="{7E12D544-8F78-45D4-4B65-26C8FFD2728B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xmlns="" id="{74BD43DA-F66D-38D1-A997-F186BEC03B2C}"/>
              </a:ext>
            </a:extLst>
          </p:cNvPr>
          <p:cNvSpPr txBox="1"/>
          <p:nvPr/>
        </p:nvSpPr>
        <p:spPr>
          <a:xfrm>
            <a:off x="8651875" y="2553400"/>
            <a:ext cx="22320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skate park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935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xmlns="" id="{3A68709A-E0FE-12D2-ECAD-94F0FCCDAE40}"/>
              </a:ext>
            </a:extLst>
          </p:cNvPr>
          <p:cNvSpPr/>
          <p:nvPr/>
        </p:nvSpPr>
        <p:spPr>
          <a:xfrm>
            <a:off x="5905981" y="3162305"/>
            <a:ext cx="388937" cy="3327400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0 Redondear rectángulo de esquina diagonal">
            <a:extLst>
              <a:ext uri="{FF2B5EF4-FFF2-40B4-BE49-F238E27FC236}">
                <a16:creationId xmlns:a16="http://schemas.microsoft.com/office/drawing/2014/main" xmlns="" id="{5012077E-A9A5-0045-CB2A-853F649B1419}"/>
              </a:ext>
            </a:extLst>
          </p:cNvPr>
          <p:cNvSpPr/>
          <p:nvPr/>
        </p:nvSpPr>
        <p:spPr>
          <a:xfrm rot="2231084">
            <a:off x="6506055" y="5316544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6C9C57C4-EB0D-6425-9E96-B0FC33368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07" b="11707"/>
          <a:stretch/>
        </p:blipFill>
        <p:spPr>
          <a:xfrm>
            <a:off x="3757117" y="3121812"/>
            <a:ext cx="2202442" cy="1970570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D1D64A54-86F6-5807-5C49-FBC33BF43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8" r="14878"/>
          <a:stretch/>
        </p:blipFill>
        <p:spPr>
          <a:xfrm>
            <a:off x="6294918" y="716300"/>
            <a:ext cx="2207055" cy="2038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C2B263C0-B8DF-EDE7-778E-F3A186EFB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1" r="4951"/>
          <a:stretch/>
        </p:blipFill>
        <p:spPr>
          <a:xfrm>
            <a:off x="3829126" y="839672"/>
            <a:ext cx="2194851" cy="2038349"/>
          </a:xfrm>
          <a:prstGeom prst="round2DiagRect">
            <a:avLst>
              <a:gd name="adj1" fmla="val 2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F3607501-34B4-38F4-2E32-1E16A3D2F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8" r="25478"/>
          <a:stretch/>
        </p:blipFill>
        <p:spPr>
          <a:xfrm>
            <a:off x="6205389" y="3099749"/>
            <a:ext cx="2152650" cy="21946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Elipse">
            <a:extLst>
              <a:ext uri="{FF2B5EF4-FFF2-40B4-BE49-F238E27FC236}">
                <a16:creationId xmlns:a16="http://schemas.microsoft.com/office/drawing/2014/main" xmlns="" id="{66AE0F19-301B-4699-5B45-67456FA6D14C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xmlns="" id="{E4A0A59E-FBCD-14F9-E8B9-FE2CD7813289}"/>
              </a:ext>
            </a:extLst>
          </p:cNvPr>
          <p:cNvSpPr txBox="1"/>
          <p:nvPr/>
        </p:nvSpPr>
        <p:spPr>
          <a:xfrm>
            <a:off x="9040813" y="2878021"/>
            <a:ext cx="22320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library</a:t>
            </a:r>
            <a:endParaRPr lang="es-E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396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308</Words>
  <Application>Microsoft Office PowerPoint</Application>
  <PresentationFormat>Custom</PresentationFormat>
  <Paragraphs>60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77</cp:revision>
  <dcterms:created xsi:type="dcterms:W3CDTF">2023-02-17T11:28:05Z</dcterms:created>
  <dcterms:modified xsi:type="dcterms:W3CDTF">2025-01-04T03:36:26Z</dcterms:modified>
</cp:coreProperties>
</file>