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4" r:id="rId2"/>
    <p:sldId id="350" r:id="rId3"/>
    <p:sldId id="305" r:id="rId4"/>
    <p:sldId id="306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317" r:id="rId13"/>
    <p:sldId id="319" r:id="rId14"/>
    <p:sldId id="354" r:id="rId15"/>
    <p:sldId id="358" r:id="rId16"/>
    <p:sldId id="320" r:id="rId17"/>
    <p:sldId id="352" r:id="rId18"/>
    <p:sldId id="321" r:id="rId19"/>
    <p:sldId id="359" r:id="rId20"/>
    <p:sldId id="355" r:id="rId21"/>
    <p:sldId id="353" r:id="rId22"/>
    <p:sldId id="322" r:id="rId23"/>
    <p:sldId id="356" r:id="rId24"/>
    <p:sldId id="357" r:id="rId25"/>
    <p:sldId id="346" r:id="rId26"/>
    <p:sldId id="347" r:id="rId27"/>
    <p:sldId id="348" r:id="rId28"/>
    <p:sldId id="349" r:id="rId29"/>
    <p:sldId id="30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40FF"/>
    <a:srgbClr val="0091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55" autoAdjust="0"/>
    <p:restoredTop sz="95345" autoAdjust="0"/>
  </p:normalViewPr>
  <p:slideViewPr>
    <p:cSldViewPr snapToGrid="0">
      <p:cViewPr varScale="1">
        <p:scale>
          <a:sx n="66" d="100"/>
          <a:sy n="66" d="100"/>
        </p:scale>
        <p:origin x="-52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81674BF6-B820-4B61-B00C-D18339D39657}"/>
    <pc:docChg chg="addSld delSld modSld modMainMaster">
      <pc:chgData name="Phan Van Rieu (Hugo)" userId="032e726b-b6b7-45df-b0ca-e82fb010a48a" providerId="ADAL" clId="{81674BF6-B820-4B61-B00C-D18339D39657}" dt="2024-06-18T12:24:34.090" v="70" actId="14100"/>
      <pc:docMkLst>
        <pc:docMk/>
      </pc:docMkLst>
      <pc:sldChg chg="add del">
        <pc:chgData name="Phan Van Rieu (Hugo)" userId="032e726b-b6b7-45df-b0ca-e82fb010a48a" providerId="ADAL" clId="{81674BF6-B820-4B61-B00C-D18339D39657}" dt="2024-06-18T12:23:33.083" v="1"/>
        <pc:sldMkLst>
          <pc:docMk/>
          <pc:sldMk cId="1862382768" sldId="302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2858404817" sldId="303"/>
        </pc:sldMkLst>
      </pc:sldChg>
      <pc:sldChg chg="del">
        <pc:chgData name="Phan Van Rieu (Hugo)" userId="032e726b-b6b7-45df-b0ca-e82fb010a48a" providerId="ADAL" clId="{81674BF6-B820-4B61-B00C-D18339D39657}" dt="2024-06-18T12:23:37.234" v="2" actId="47"/>
        <pc:sldMkLst>
          <pc:docMk/>
          <pc:sldMk cId="2532684958" sldId="304"/>
        </pc:sldMkLst>
      </pc:sldChg>
      <pc:sldChg chg="add del">
        <pc:chgData name="Phan Van Rieu (Hugo)" userId="032e726b-b6b7-45df-b0ca-e82fb010a48a" providerId="ADAL" clId="{81674BF6-B820-4B61-B00C-D18339D39657}" dt="2024-06-18T12:23:33.083" v="1"/>
        <pc:sldMkLst>
          <pc:docMk/>
          <pc:sldMk cId="1536717069" sldId="305"/>
        </pc:sldMkLst>
      </pc:sldChg>
      <pc:sldChg chg="add del">
        <pc:chgData name="Phan Van Rieu (Hugo)" userId="032e726b-b6b7-45df-b0ca-e82fb010a48a" providerId="ADAL" clId="{81674BF6-B820-4B61-B00C-D18339D39657}" dt="2024-06-18T12:23:33.083" v="1"/>
        <pc:sldMkLst>
          <pc:docMk/>
          <pc:sldMk cId="3553067512" sldId="306"/>
        </pc:sldMkLst>
      </pc:sldChg>
      <pc:sldChg chg="add del">
        <pc:chgData name="Phan Van Rieu (Hugo)" userId="032e726b-b6b7-45df-b0ca-e82fb010a48a" providerId="ADAL" clId="{81674BF6-B820-4B61-B00C-D18339D39657}" dt="2024-06-18T12:23:33.083" v="1"/>
        <pc:sldMkLst>
          <pc:docMk/>
          <pc:sldMk cId="3650156410" sldId="317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25356542" sldId="319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3833766325" sldId="319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1770940671" sldId="320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2948640966" sldId="321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3274071634" sldId="322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1376097900" sldId="331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1085456839" sldId="344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1462168173" sldId="345"/>
        </pc:sldMkLst>
      </pc:sldChg>
      <pc:sldChg chg="add del">
        <pc:chgData name="Phan Van Rieu (Hugo)" userId="032e726b-b6b7-45df-b0ca-e82fb010a48a" providerId="ADAL" clId="{81674BF6-B820-4B61-B00C-D18339D39657}" dt="2024-06-18T12:23:33.083" v="1"/>
        <pc:sldMkLst>
          <pc:docMk/>
          <pc:sldMk cId="3981077926" sldId="346"/>
        </pc:sldMkLst>
      </pc:sldChg>
      <pc:sldChg chg="add del">
        <pc:chgData name="Phan Van Rieu (Hugo)" userId="032e726b-b6b7-45df-b0ca-e82fb010a48a" providerId="ADAL" clId="{81674BF6-B820-4B61-B00C-D18339D39657}" dt="2024-06-18T12:23:33.083" v="1"/>
        <pc:sldMkLst>
          <pc:docMk/>
          <pc:sldMk cId="1561148267" sldId="347"/>
        </pc:sldMkLst>
      </pc:sldChg>
      <pc:sldChg chg="add del">
        <pc:chgData name="Phan Van Rieu (Hugo)" userId="032e726b-b6b7-45df-b0ca-e82fb010a48a" providerId="ADAL" clId="{81674BF6-B820-4B61-B00C-D18339D39657}" dt="2024-06-18T12:23:33.083" v="1"/>
        <pc:sldMkLst>
          <pc:docMk/>
          <pc:sldMk cId="1022161756" sldId="348"/>
        </pc:sldMkLst>
      </pc:sldChg>
      <pc:sldChg chg="add del">
        <pc:chgData name="Phan Van Rieu (Hugo)" userId="032e726b-b6b7-45df-b0ca-e82fb010a48a" providerId="ADAL" clId="{81674BF6-B820-4B61-B00C-D18339D39657}" dt="2024-06-18T12:23:33.083" v="1"/>
        <pc:sldMkLst>
          <pc:docMk/>
          <pc:sldMk cId="1757500116" sldId="349"/>
        </pc:sldMkLst>
      </pc:sldChg>
      <pc:sldChg chg="add del">
        <pc:chgData name="Phan Van Rieu (Hugo)" userId="032e726b-b6b7-45df-b0ca-e82fb010a48a" providerId="ADAL" clId="{81674BF6-B820-4B61-B00C-D18339D39657}" dt="2024-06-18T12:23:33.083" v="1"/>
        <pc:sldMkLst>
          <pc:docMk/>
          <pc:sldMk cId="2475308807" sldId="350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762422918" sldId="351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3985938976" sldId="367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1265228782" sldId="368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109529331" sldId="369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2508669523" sldId="369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2864922058" sldId="370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3280285964" sldId="375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3136109472" sldId="376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3725955754" sldId="377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464103831" sldId="378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3987612147" sldId="379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1282274156" sldId="380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779684574" sldId="381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3043213996" sldId="382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2194394358" sldId="383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2639097715" sldId="384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786427660" sldId="385"/>
        </pc:sldMkLst>
      </pc:sldChg>
      <pc:sldChg chg="add">
        <pc:chgData name="Phan Van Rieu (Hugo)" userId="032e726b-b6b7-45df-b0ca-e82fb010a48a" providerId="ADAL" clId="{81674BF6-B820-4B61-B00C-D18339D39657}" dt="2024-06-18T12:23:33.083" v="1"/>
        <pc:sldMkLst>
          <pc:docMk/>
          <pc:sldMk cId="2986406299" sldId="386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3121924487" sldId="411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2874893963" sldId="413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865256843" sldId="414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2053927854" sldId="415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2482904734" sldId="694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970489899" sldId="695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2848483172" sldId="696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3553949513" sldId="697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4280999052" sldId="698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3024639281" sldId="699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4097820972" sldId="700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1969337156" sldId="701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1274398372" sldId="702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1430778045" sldId="703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3668295041" sldId="704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3948416238" sldId="705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200221613" sldId="706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444010428" sldId="707"/>
        </pc:sldMkLst>
      </pc:sldChg>
      <pc:sldChg chg="del">
        <pc:chgData name="Phan Van Rieu (Hugo)" userId="032e726b-b6b7-45df-b0ca-e82fb010a48a" providerId="ADAL" clId="{81674BF6-B820-4B61-B00C-D18339D39657}" dt="2024-06-18T12:23:28.353" v="0" actId="47"/>
        <pc:sldMkLst>
          <pc:docMk/>
          <pc:sldMk cId="925618784" sldId="708"/>
        </pc:sldMkLst>
      </pc:sldChg>
      <pc:sldMasterChg chg="modSp mod delSldLayout">
        <pc:chgData name="Phan Van Rieu (Hugo)" userId="032e726b-b6b7-45df-b0ca-e82fb010a48a" providerId="ADAL" clId="{81674BF6-B820-4B61-B00C-D18339D39657}" dt="2024-06-18T12:24:34.090" v="70" actId="14100"/>
        <pc:sldMasterMkLst>
          <pc:docMk/>
          <pc:sldMasterMk cId="1318186830" sldId="2147483648"/>
        </pc:sldMasterMkLst>
        <pc:spChg chg="mod">
          <ac:chgData name="Phan Van Rieu (Hugo)" userId="032e726b-b6b7-45df-b0ca-e82fb010a48a" providerId="ADAL" clId="{81674BF6-B820-4B61-B00C-D18339D39657}" dt="2024-06-18T12:24:16.979" v="36" actId="20577"/>
          <ac:spMkLst>
            <pc:docMk/>
            <pc:sldMasterMk cId="1318186830" sldId="2147483648"/>
            <ac:spMk id="10" creationId="{00000000-0000-0000-0000-000000000000}"/>
          </ac:spMkLst>
        </pc:spChg>
        <pc:spChg chg="mod">
          <ac:chgData name="Phan Van Rieu (Hugo)" userId="032e726b-b6b7-45df-b0ca-e82fb010a48a" providerId="ADAL" clId="{81674BF6-B820-4B61-B00C-D18339D39657}" dt="2024-06-18T12:24:34.090" v="70" actId="14100"/>
          <ac:spMkLst>
            <pc:docMk/>
            <pc:sldMasterMk cId="1318186830" sldId="2147483648"/>
            <ac:spMk id="11" creationId="{00000000-0000-0000-0000-000000000000}"/>
          </ac:spMkLst>
        </pc:spChg>
        <pc:sldLayoutChg chg="del">
          <pc:chgData name="Phan Van Rieu (Hugo)" userId="032e726b-b6b7-45df-b0ca-e82fb010a48a" providerId="ADAL" clId="{81674BF6-B820-4B61-B00C-D18339D39657}" dt="2024-06-18T12:23:28.353" v="0" actId="47"/>
          <pc:sldLayoutMkLst>
            <pc:docMk/>
            <pc:sldMasterMk cId="1318186830" sldId="2147483648"/>
            <pc:sldLayoutMk cId="1403666549" sldId="2147483661"/>
          </pc:sldLayoutMkLst>
        </pc:sldLayoutChg>
        <pc:sldLayoutChg chg="del">
          <pc:chgData name="Phan Van Rieu (Hugo)" userId="032e726b-b6b7-45df-b0ca-e82fb010a48a" providerId="ADAL" clId="{81674BF6-B820-4B61-B00C-D18339D39657}" dt="2024-06-18T12:23:28.353" v="0" actId="47"/>
          <pc:sldLayoutMkLst>
            <pc:docMk/>
            <pc:sldMasterMk cId="1318186830" sldId="2147483648"/>
            <pc:sldLayoutMk cId="438439332" sldId="2147483662"/>
          </pc:sldLayoutMkLst>
        </pc:sldLayoutChg>
      </pc:sldMasterChg>
    </pc:docChg>
  </pc:docChgLst>
  <pc:docChgLst>
    <pc:chgData name="Phan Van Rieu (Hugo)" userId="032e726b-b6b7-45df-b0ca-e82fb010a48a" providerId="ADAL" clId="{D5ABCDB4-9D92-4112-ABFC-639AF62C2806}"/>
    <pc:docChg chg="addSld delSld modSld modMainMaster">
      <pc:chgData name="Phan Van Rieu (Hugo)" userId="032e726b-b6b7-45df-b0ca-e82fb010a48a" providerId="ADAL" clId="{D5ABCDB4-9D92-4112-ABFC-639AF62C2806}" dt="2024-06-18T12:27:13.252" v="4" actId="20577"/>
      <pc:docMkLst>
        <pc:docMk/>
      </pc:docMkLst>
      <pc:sldChg chg="add setBg">
        <pc:chgData name="Phan Van Rieu (Hugo)" userId="032e726b-b6b7-45df-b0ca-e82fb010a48a" providerId="ADAL" clId="{D5ABCDB4-9D92-4112-ABFC-639AF62C2806}" dt="2024-06-18T12:26:56.771" v="1"/>
        <pc:sldMkLst>
          <pc:docMk/>
          <pc:sldMk cId="1467418754" sldId="284"/>
        </pc:sldMkLst>
      </pc:sldChg>
      <pc:sldChg chg="add setBg">
        <pc:chgData name="Phan Van Rieu (Hugo)" userId="032e726b-b6b7-45df-b0ca-e82fb010a48a" providerId="ADAL" clId="{D5ABCDB4-9D92-4112-ABFC-639AF62C2806}" dt="2024-06-18T12:26:56.771" v="1"/>
        <pc:sldMkLst>
          <pc:docMk/>
          <pc:sldMk cId="1352183515" sldId="285"/>
        </pc:sldMkLst>
      </pc:sldChg>
      <pc:sldChg chg="add setBg">
        <pc:chgData name="Phan Van Rieu (Hugo)" userId="032e726b-b6b7-45df-b0ca-e82fb010a48a" providerId="ADAL" clId="{D5ABCDB4-9D92-4112-ABFC-639AF62C2806}" dt="2024-06-18T12:26:56.771" v="1"/>
        <pc:sldMkLst>
          <pc:docMk/>
          <pc:sldMk cId="2615715813" sldId="286"/>
        </pc:sldMkLst>
      </pc:sldChg>
      <pc:sldChg chg="add setBg">
        <pc:chgData name="Phan Van Rieu (Hugo)" userId="032e726b-b6b7-45df-b0ca-e82fb010a48a" providerId="ADAL" clId="{D5ABCDB4-9D92-4112-ABFC-639AF62C2806}" dt="2024-06-18T12:26:56.771" v="1"/>
        <pc:sldMkLst>
          <pc:docMk/>
          <pc:sldMk cId="4064351978" sldId="287"/>
        </pc:sldMkLst>
      </pc:sldChg>
      <pc:sldChg chg="add setBg">
        <pc:chgData name="Phan Van Rieu (Hugo)" userId="032e726b-b6b7-45df-b0ca-e82fb010a48a" providerId="ADAL" clId="{D5ABCDB4-9D92-4112-ABFC-639AF62C2806}" dt="2024-06-18T12:26:56.771" v="1"/>
        <pc:sldMkLst>
          <pc:docMk/>
          <pc:sldMk cId="1423617940" sldId="288"/>
        </pc:sldMkLst>
      </pc:sldChg>
      <pc:sldChg chg="add setBg">
        <pc:chgData name="Phan Van Rieu (Hugo)" userId="032e726b-b6b7-45df-b0ca-e82fb010a48a" providerId="ADAL" clId="{D5ABCDB4-9D92-4112-ABFC-639AF62C2806}" dt="2024-06-18T12:26:56.771" v="1"/>
        <pc:sldMkLst>
          <pc:docMk/>
          <pc:sldMk cId="3204340213" sldId="289"/>
        </pc:sldMkLst>
      </pc:sldChg>
      <pc:sldChg chg="add setBg">
        <pc:chgData name="Phan Van Rieu (Hugo)" userId="032e726b-b6b7-45df-b0ca-e82fb010a48a" providerId="ADAL" clId="{D5ABCDB4-9D92-4112-ABFC-639AF62C2806}" dt="2024-06-18T12:26:56.771" v="1"/>
        <pc:sldMkLst>
          <pc:docMk/>
          <pc:sldMk cId="1098971364" sldId="290"/>
        </pc:sldMkLst>
      </pc:sldChg>
      <pc:sldChg chg="add del">
        <pc:chgData name="Phan Van Rieu (Hugo)" userId="032e726b-b6b7-45df-b0ca-e82fb010a48a" providerId="ADAL" clId="{D5ABCDB4-9D92-4112-ABFC-639AF62C2806}" dt="2024-06-18T12:26:56.771" v="1"/>
        <pc:sldMkLst>
          <pc:docMk/>
          <pc:sldMk cId="1862382768" sldId="302"/>
        </pc:sldMkLst>
      </pc:sldChg>
      <pc:sldChg chg="del">
        <pc:chgData name="Phan Van Rieu (Hugo)" userId="032e726b-b6b7-45df-b0ca-e82fb010a48a" providerId="ADAL" clId="{D5ABCDB4-9D92-4112-ABFC-639AF62C2806}" dt="2024-06-18T12:27:00.681" v="2" actId="47"/>
        <pc:sldMkLst>
          <pc:docMk/>
          <pc:sldMk cId="2858404817" sldId="303"/>
        </pc:sldMkLst>
      </pc:sldChg>
      <pc:sldChg chg="add">
        <pc:chgData name="Phan Van Rieu (Hugo)" userId="032e726b-b6b7-45df-b0ca-e82fb010a48a" providerId="ADAL" clId="{D5ABCDB4-9D92-4112-ABFC-639AF62C2806}" dt="2024-06-18T12:26:56.771" v="1"/>
        <pc:sldMkLst>
          <pc:docMk/>
          <pc:sldMk cId="3147358537" sldId="304"/>
        </pc:sldMkLst>
      </pc:sldChg>
      <pc:sldChg chg="add del">
        <pc:chgData name="Phan Van Rieu (Hugo)" userId="032e726b-b6b7-45df-b0ca-e82fb010a48a" providerId="ADAL" clId="{D5ABCDB4-9D92-4112-ABFC-639AF62C2806}" dt="2024-06-18T12:26:56.771" v="1"/>
        <pc:sldMkLst>
          <pc:docMk/>
          <pc:sldMk cId="1536717069" sldId="305"/>
        </pc:sldMkLst>
      </pc:sldChg>
      <pc:sldChg chg="add del">
        <pc:chgData name="Phan Van Rieu (Hugo)" userId="032e726b-b6b7-45df-b0ca-e82fb010a48a" providerId="ADAL" clId="{D5ABCDB4-9D92-4112-ABFC-639AF62C2806}" dt="2024-06-18T12:26:56.771" v="1"/>
        <pc:sldMkLst>
          <pc:docMk/>
          <pc:sldMk cId="3553067512" sldId="306"/>
        </pc:sldMkLst>
      </pc:sldChg>
      <pc:sldChg chg="add del">
        <pc:chgData name="Phan Van Rieu (Hugo)" userId="032e726b-b6b7-45df-b0ca-e82fb010a48a" providerId="ADAL" clId="{D5ABCDB4-9D92-4112-ABFC-639AF62C2806}" dt="2024-06-18T12:26:56.771" v="1"/>
        <pc:sldMkLst>
          <pc:docMk/>
          <pc:sldMk cId="3650156410" sldId="317"/>
        </pc:sldMkLst>
      </pc:sldChg>
      <pc:sldChg chg="add">
        <pc:chgData name="Phan Van Rieu (Hugo)" userId="032e726b-b6b7-45df-b0ca-e82fb010a48a" providerId="ADAL" clId="{D5ABCDB4-9D92-4112-ABFC-639AF62C2806}" dt="2024-06-18T12:26:56.771" v="1"/>
        <pc:sldMkLst>
          <pc:docMk/>
          <pc:sldMk cId="25356542" sldId="319"/>
        </pc:sldMkLst>
      </pc:sldChg>
      <pc:sldChg chg="del">
        <pc:chgData name="Phan Van Rieu (Hugo)" userId="032e726b-b6b7-45df-b0ca-e82fb010a48a" providerId="ADAL" clId="{D5ABCDB4-9D92-4112-ABFC-639AF62C2806}" dt="2024-06-18T12:26:52.405" v="0" actId="47"/>
        <pc:sldMkLst>
          <pc:docMk/>
          <pc:sldMk cId="3833766325" sldId="319"/>
        </pc:sldMkLst>
      </pc:sldChg>
      <pc:sldChg chg="add del">
        <pc:chgData name="Phan Van Rieu (Hugo)" userId="032e726b-b6b7-45df-b0ca-e82fb010a48a" providerId="ADAL" clId="{D5ABCDB4-9D92-4112-ABFC-639AF62C2806}" dt="2024-06-18T12:26:56.771" v="1"/>
        <pc:sldMkLst>
          <pc:docMk/>
          <pc:sldMk cId="1770940671" sldId="320"/>
        </pc:sldMkLst>
      </pc:sldChg>
      <pc:sldChg chg="add del">
        <pc:chgData name="Phan Van Rieu (Hugo)" userId="032e726b-b6b7-45df-b0ca-e82fb010a48a" providerId="ADAL" clId="{D5ABCDB4-9D92-4112-ABFC-639AF62C2806}" dt="2024-06-18T12:26:56.771" v="1"/>
        <pc:sldMkLst>
          <pc:docMk/>
          <pc:sldMk cId="2948640966" sldId="321"/>
        </pc:sldMkLst>
      </pc:sldChg>
      <pc:sldChg chg="add del">
        <pc:chgData name="Phan Van Rieu (Hugo)" userId="032e726b-b6b7-45df-b0ca-e82fb010a48a" providerId="ADAL" clId="{D5ABCDB4-9D92-4112-ABFC-639AF62C2806}" dt="2024-06-18T12:26:56.771" v="1"/>
        <pc:sldMkLst>
          <pc:docMk/>
          <pc:sldMk cId="3274071634" sldId="322"/>
        </pc:sldMkLst>
      </pc:sldChg>
      <pc:sldChg chg="del">
        <pc:chgData name="Phan Van Rieu (Hugo)" userId="032e726b-b6b7-45df-b0ca-e82fb010a48a" providerId="ADAL" clId="{D5ABCDB4-9D92-4112-ABFC-639AF62C2806}" dt="2024-06-18T12:26:52.405" v="0" actId="47"/>
        <pc:sldMkLst>
          <pc:docMk/>
          <pc:sldMk cId="1376097900" sldId="331"/>
        </pc:sldMkLst>
      </pc:sldChg>
      <pc:sldChg chg="add del">
        <pc:chgData name="Phan Van Rieu (Hugo)" userId="032e726b-b6b7-45df-b0ca-e82fb010a48a" providerId="ADAL" clId="{D5ABCDB4-9D92-4112-ABFC-639AF62C2806}" dt="2024-06-18T12:26:56.771" v="1"/>
        <pc:sldMkLst>
          <pc:docMk/>
          <pc:sldMk cId="3981077926" sldId="346"/>
        </pc:sldMkLst>
      </pc:sldChg>
      <pc:sldChg chg="add del">
        <pc:chgData name="Phan Van Rieu (Hugo)" userId="032e726b-b6b7-45df-b0ca-e82fb010a48a" providerId="ADAL" clId="{D5ABCDB4-9D92-4112-ABFC-639AF62C2806}" dt="2024-06-18T12:26:56.771" v="1"/>
        <pc:sldMkLst>
          <pc:docMk/>
          <pc:sldMk cId="1561148267" sldId="347"/>
        </pc:sldMkLst>
      </pc:sldChg>
      <pc:sldChg chg="add del">
        <pc:chgData name="Phan Van Rieu (Hugo)" userId="032e726b-b6b7-45df-b0ca-e82fb010a48a" providerId="ADAL" clId="{D5ABCDB4-9D92-4112-ABFC-639AF62C2806}" dt="2024-06-18T12:26:56.771" v="1"/>
        <pc:sldMkLst>
          <pc:docMk/>
          <pc:sldMk cId="1022161756" sldId="348"/>
        </pc:sldMkLst>
      </pc:sldChg>
      <pc:sldChg chg="add del">
        <pc:chgData name="Phan Van Rieu (Hugo)" userId="032e726b-b6b7-45df-b0ca-e82fb010a48a" providerId="ADAL" clId="{D5ABCDB4-9D92-4112-ABFC-639AF62C2806}" dt="2024-06-18T12:26:56.771" v="1"/>
        <pc:sldMkLst>
          <pc:docMk/>
          <pc:sldMk cId="1757500116" sldId="349"/>
        </pc:sldMkLst>
      </pc:sldChg>
      <pc:sldChg chg="add del">
        <pc:chgData name="Phan Van Rieu (Hugo)" userId="032e726b-b6b7-45df-b0ca-e82fb010a48a" providerId="ADAL" clId="{D5ABCDB4-9D92-4112-ABFC-639AF62C2806}" dt="2024-06-18T12:26:56.771" v="1"/>
        <pc:sldMkLst>
          <pc:docMk/>
          <pc:sldMk cId="2475308807" sldId="350"/>
        </pc:sldMkLst>
      </pc:sldChg>
      <pc:sldChg chg="del">
        <pc:chgData name="Phan Van Rieu (Hugo)" userId="032e726b-b6b7-45df-b0ca-e82fb010a48a" providerId="ADAL" clId="{D5ABCDB4-9D92-4112-ABFC-639AF62C2806}" dt="2024-06-18T12:26:52.405" v="0" actId="47"/>
        <pc:sldMkLst>
          <pc:docMk/>
          <pc:sldMk cId="762422918" sldId="351"/>
        </pc:sldMkLst>
      </pc:sldChg>
      <pc:sldChg chg="add">
        <pc:chgData name="Phan Van Rieu (Hugo)" userId="032e726b-b6b7-45df-b0ca-e82fb010a48a" providerId="ADAL" clId="{D5ABCDB4-9D92-4112-ABFC-639AF62C2806}" dt="2024-06-18T12:26:56.771" v="1"/>
        <pc:sldMkLst>
          <pc:docMk/>
          <pc:sldMk cId="2057488527" sldId="352"/>
        </pc:sldMkLst>
      </pc:sldChg>
      <pc:sldChg chg="add">
        <pc:chgData name="Phan Van Rieu (Hugo)" userId="032e726b-b6b7-45df-b0ca-e82fb010a48a" providerId="ADAL" clId="{D5ABCDB4-9D92-4112-ABFC-639AF62C2806}" dt="2024-06-18T12:26:56.771" v="1"/>
        <pc:sldMkLst>
          <pc:docMk/>
          <pc:sldMk cId="1004947227" sldId="353"/>
        </pc:sldMkLst>
      </pc:sldChg>
      <pc:sldChg chg="add">
        <pc:chgData name="Phan Van Rieu (Hugo)" userId="032e726b-b6b7-45df-b0ca-e82fb010a48a" providerId="ADAL" clId="{D5ABCDB4-9D92-4112-ABFC-639AF62C2806}" dt="2024-06-18T12:26:56.771" v="1"/>
        <pc:sldMkLst>
          <pc:docMk/>
          <pc:sldMk cId="3081665753" sldId="354"/>
        </pc:sldMkLst>
      </pc:sldChg>
      <pc:sldChg chg="add">
        <pc:chgData name="Phan Van Rieu (Hugo)" userId="032e726b-b6b7-45df-b0ca-e82fb010a48a" providerId="ADAL" clId="{D5ABCDB4-9D92-4112-ABFC-639AF62C2806}" dt="2024-06-18T12:26:56.771" v="1"/>
        <pc:sldMkLst>
          <pc:docMk/>
          <pc:sldMk cId="647088978" sldId="355"/>
        </pc:sldMkLst>
      </pc:sldChg>
      <pc:sldChg chg="add">
        <pc:chgData name="Phan Van Rieu (Hugo)" userId="032e726b-b6b7-45df-b0ca-e82fb010a48a" providerId="ADAL" clId="{D5ABCDB4-9D92-4112-ABFC-639AF62C2806}" dt="2024-06-18T12:26:56.771" v="1"/>
        <pc:sldMkLst>
          <pc:docMk/>
          <pc:sldMk cId="849680556" sldId="356"/>
        </pc:sldMkLst>
      </pc:sldChg>
      <pc:sldChg chg="add">
        <pc:chgData name="Phan Van Rieu (Hugo)" userId="032e726b-b6b7-45df-b0ca-e82fb010a48a" providerId="ADAL" clId="{D5ABCDB4-9D92-4112-ABFC-639AF62C2806}" dt="2024-06-18T12:26:56.771" v="1"/>
        <pc:sldMkLst>
          <pc:docMk/>
          <pc:sldMk cId="3959827751" sldId="357"/>
        </pc:sldMkLst>
      </pc:sldChg>
      <pc:sldChg chg="add">
        <pc:chgData name="Phan Van Rieu (Hugo)" userId="032e726b-b6b7-45df-b0ca-e82fb010a48a" providerId="ADAL" clId="{D5ABCDB4-9D92-4112-ABFC-639AF62C2806}" dt="2024-06-18T12:26:56.771" v="1"/>
        <pc:sldMkLst>
          <pc:docMk/>
          <pc:sldMk cId="3475377679" sldId="358"/>
        </pc:sldMkLst>
      </pc:sldChg>
      <pc:sldChg chg="add">
        <pc:chgData name="Phan Van Rieu (Hugo)" userId="032e726b-b6b7-45df-b0ca-e82fb010a48a" providerId="ADAL" clId="{D5ABCDB4-9D92-4112-ABFC-639AF62C2806}" dt="2024-06-18T12:26:56.771" v="1"/>
        <pc:sldMkLst>
          <pc:docMk/>
          <pc:sldMk cId="1389160" sldId="359"/>
        </pc:sldMkLst>
      </pc:sldChg>
      <pc:sldChg chg="del">
        <pc:chgData name="Phan Van Rieu (Hugo)" userId="032e726b-b6b7-45df-b0ca-e82fb010a48a" providerId="ADAL" clId="{D5ABCDB4-9D92-4112-ABFC-639AF62C2806}" dt="2024-06-18T12:26:52.405" v="0" actId="47"/>
        <pc:sldMkLst>
          <pc:docMk/>
          <pc:sldMk cId="3985938976" sldId="367"/>
        </pc:sldMkLst>
      </pc:sldChg>
      <pc:sldChg chg="del">
        <pc:chgData name="Phan Van Rieu (Hugo)" userId="032e726b-b6b7-45df-b0ca-e82fb010a48a" providerId="ADAL" clId="{D5ABCDB4-9D92-4112-ABFC-639AF62C2806}" dt="2024-06-18T12:26:52.405" v="0" actId="47"/>
        <pc:sldMkLst>
          <pc:docMk/>
          <pc:sldMk cId="1265228782" sldId="368"/>
        </pc:sldMkLst>
      </pc:sldChg>
      <pc:sldChg chg="del">
        <pc:chgData name="Phan Van Rieu (Hugo)" userId="032e726b-b6b7-45df-b0ca-e82fb010a48a" providerId="ADAL" clId="{D5ABCDB4-9D92-4112-ABFC-639AF62C2806}" dt="2024-06-18T12:26:52.405" v="0" actId="47"/>
        <pc:sldMkLst>
          <pc:docMk/>
          <pc:sldMk cId="109529331" sldId="369"/>
        </pc:sldMkLst>
      </pc:sldChg>
      <pc:sldChg chg="del">
        <pc:chgData name="Phan Van Rieu (Hugo)" userId="032e726b-b6b7-45df-b0ca-e82fb010a48a" providerId="ADAL" clId="{D5ABCDB4-9D92-4112-ABFC-639AF62C2806}" dt="2024-06-18T12:26:52.405" v="0" actId="47"/>
        <pc:sldMkLst>
          <pc:docMk/>
          <pc:sldMk cId="3280285964" sldId="375"/>
        </pc:sldMkLst>
      </pc:sldChg>
      <pc:sldChg chg="del">
        <pc:chgData name="Phan Van Rieu (Hugo)" userId="032e726b-b6b7-45df-b0ca-e82fb010a48a" providerId="ADAL" clId="{D5ABCDB4-9D92-4112-ABFC-639AF62C2806}" dt="2024-06-18T12:26:52.405" v="0" actId="47"/>
        <pc:sldMkLst>
          <pc:docMk/>
          <pc:sldMk cId="3136109472" sldId="376"/>
        </pc:sldMkLst>
      </pc:sldChg>
      <pc:sldChg chg="del">
        <pc:chgData name="Phan Van Rieu (Hugo)" userId="032e726b-b6b7-45df-b0ca-e82fb010a48a" providerId="ADAL" clId="{D5ABCDB4-9D92-4112-ABFC-639AF62C2806}" dt="2024-06-18T12:26:52.405" v="0" actId="47"/>
        <pc:sldMkLst>
          <pc:docMk/>
          <pc:sldMk cId="3725955754" sldId="377"/>
        </pc:sldMkLst>
      </pc:sldChg>
      <pc:sldChg chg="del">
        <pc:chgData name="Phan Van Rieu (Hugo)" userId="032e726b-b6b7-45df-b0ca-e82fb010a48a" providerId="ADAL" clId="{D5ABCDB4-9D92-4112-ABFC-639AF62C2806}" dt="2024-06-18T12:26:52.405" v="0" actId="47"/>
        <pc:sldMkLst>
          <pc:docMk/>
          <pc:sldMk cId="464103831" sldId="378"/>
        </pc:sldMkLst>
      </pc:sldChg>
      <pc:sldChg chg="del">
        <pc:chgData name="Phan Van Rieu (Hugo)" userId="032e726b-b6b7-45df-b0ca-e82fb010a48a" providerId="ADAL" clId="{D5ABCDB4-9D92-4112-ABFC-639AF62C2806}" dt="2024-06-18T12:26:52.405" v="0" actId="47"/>
        <pc:sldMkLst>
          <pc:docMk/>
          <pc:sldMk cId="3987612147" sldId="379"/>
        </pc:sldMkLst>
      </pc:sldChg>
      <pc:sldChg chg="del">
        <pc:chgData name="Phan Van Rieu (Hugo)" userId="032e726b-b6b7-45df-b0ca-e82fb010a48a" providerId="ADAL" clId="{D5ABCDB4-9D92-4112-ABFC-639AF62C2806}" dt="2024-06-18T12:26:52.405" v="0" actId="47"/>
        <pc:sldMkLst>
          <pc:docMk/>
          <pc:sldMk cId="1282274156" sldId="380"/>
        </pc:sldMkLst>
      </pc:sldChg>
      <pc:sldChg chg="del">
        <pc:chgData name="Phan Van Rieu (Hugo)" userId="032e726b-b6b7-45df-b0ca-e82fb010a48a" providerId="ADAL" clId="{D5ABCDB4-9D92-4112-ABFC-639AF62C2806}" dt="2024-06-18T12:26:52.405" v="0" actId="47"/>
        <pc:sldMkLst>
          <pc:docMk/>
          <pc:sldMk cId="779684574" sldId="381"/>
        </pc:sldMkLst>
      </pc:sldChg>
      <pc:sldChg chg="del">
        <pc:chgData name="Phan Van Rieu (Hugo)" userId="032e726b-b6b7-45df-b0ca-e82fb010a48a" providerId="ADAL" clId="{D5ABCDB4-9D92-4112-ABFC-639AF62C2806}" dt="2024-06-18T12:26:52.405" v="0" actId="47"/>
        <pc:sldMkLst>
          <pc:docMk/>
          <pc:sldMk cId="3043213996" sldId="382"/>
        </pc:sldMkLst>
      </pc:sldChg>
      <pc:sldChg chg="del">
        <pc:chgData name="Phan Van Rieu (Hugo)" userId="032e726b-b6b7-45df-b0ca-e82fb010a48a" providerId="ADAL" clId="{D5ABCDB4-9D92-4112-ABFC-639AF62C2806}" dt="2024-06-18T12:26:52.405" v="0" actId="47"/>
        <pc:sldMkLst>
          <pc:docMk/>
          <pc:sldMk cId="2194394358" sldId="383"/>
        </pc:sldMkLst>
      </pc:sldChg>
      <pc:sldChg chg="del">
        <pc:chgData name="Phan Van Rieu (Hugo)" userId="032e726b-b6b7-45df-b0ca-e82fb010a48a" providerId="ADAL" clId="{D5ABCDB4-9D92-4112-ABFC-639AF62C2806}" dt="2024-06-18T12:26:52.405" v="0" actId="47"/>
        <pc:sldMkLst>
          <pc:docMk/>
          <pc:sldMk cId="2639097715" sldId="384"/>
        </pc:sldMkLst>
      </pc:sldChg>
      <pc:sldChg chg="del">
        <pc:chgData name="Phan Van Rieu (Hugo)" userId="032e726b-b6b7-45df-b0ca-e82fb010a48a" providerId="ADAL" clId="{D5ABCDB4-9D92-4112-ABFC-639AF62C2806}" dt="2024-06-18T12:26:52.405" v="0" actId="47"/>
        <pc:sldMkLst>
          <pc:docMk/>
          <pc:sldMk cId="786427660" sldId="385"/>
        </pc:sldMkLst>
      </pc:sldChg>
      <pc:sldChg chg="del">
        <pc:chgData name="Phan Van Rieu (Hugo)" userId="032e726b-b6b7-45df-b0ca-e82fb010a48a" providerId="ADAL" clId="{D5ABCDB4-9D92-4112-ABFC-639AF62C2806}" dt="2024-06-18T12:26:52.405" v="0" actId="47"/>
        <pc:sldMkLst>
          <pc:docMk/>
          <pc:sldMk cId="2986406299" sldId="386"/>
        </pc:sldMkLst>
      </pc:sldChg>
      <pc:sldMasterChg chg="modSp mod delSldLayout">
        <pc:chgData name="Phan Van Rieu (Hugo)" userId="032e726b-b6b7-45df-b0ca-e82fb010a48a" providerId="ADAL" clId="{D5ABCDB4-9D92-4112-ABFC-639AF62C2806}" dt="2024-06-18T12:27:13.252" v="4" actId="20577"/>
        <pc:sldMasterMkLst>
          <pc:docMk/>
          <pc:sldMasterMk cId="1318186830" sldId="2147483648"/>
        </pc:sldMasterMkLst>
        <pc:spChg chg="mod">
          <ac:chgData name="Phan Van Rieu (Hugo)" userId="032e726b-b6b7-45df-b0ca-e82fb010a48a" providerId="ADAL" clId="{D5ABCDB4-9D92-4112-ABFC-639AF62C2806}" dt="2024-06-18T12:27:13.252" v="4" actId="20577"/>
          <ac:spMkLst>
            <pc:docMk/>
            <pc:sldMasterMk cId="1318186830" sldId="2147483648"/>
            <ac:spMk id="11" creationId="{00000000-0000-0000-0000-000000000000}"/>
          </ac:spMkLst>
        </pc:spChg>
        <pc:sldLayoutChg chg="del">
          <pc:chgData name="Phan Van Rieu (Hugo)" userId="032e726b-b6b7-45df-b0ca-e82fb010a48a" providerId="ADAL" clId="{D5ABCDB4-9D92-4112-ABFC-639AF62C2806}" dt="2024-06-18T12:26:52.405" v="0" actId="47"/>
          <pc:sldLayoutMkLst>
            <pc:docMk/>
            <pc:sldMasterMk cId="1318186830" sldId="2147483648"/>
            <pc:sldLayoutMk cId="2559237853" sldId="2147483661"/>
          </pc:sldLayoutMkLst>
        </pc:sldLayoutChg>
        <pc:sldLayoutChg chg="del">
          <pc:chgData name="Phan Van Rieu (Hugo)" userId="032e726b-b6b7-45df-b0ca-e82fb010a48a" providerId="ADAL" clId="{D5ABCDB4-9D92-4112-ABFC-639AF62C2806}" dt="2024-06-18T12:26:52.405" v="0" actId="47"/>
          <pc:sldLayoutMkLst>
            <pc:docMk/>
            <pc:sldMasterMk cId="1318186830" sldId="2147483648"/>
            <pc:sldLayoutMk cId="2543317271" sldId="2147483662"/>
          </pc:sldLayoutMkLst>
        </pc:sldLayoutChg>
      </pc:sldMasterChg>
    </pc:docChg>
  </pc:docChgLst>
  <pc:docChgLst>
    <pc:chgData name="Phan Van Rieu (Hugo)" userId="032e726b-b6b7-45df-b0ca-e82fb010a48a" providerId="ADAL" clId="{7952CB08-42E1-4C0E-AAE9-FA482B36FE35}"/>
    <pc:docChg chg="addSld delSld modSld modMainMaster">
      <pc:chgData name="Phan Van Rieu (Hugo)" userId="032e726b-b6b7-45df-b0ca-e82fb010a48a" providerId="ADAL" clId="{7952CB08-42E1-4C0E-AAE9-FA482B36FE35}" dt="2024-06-16T20:01:32.581" v="39" actId="20577"/>
      <pc:docMkLst>
        <pc:docMk/>
      </pc:docMkLst>
      <pc:sldChg chg="del">
        <pc:chgData name="Phan Van Rieu (Hugo)" userId="032e726b-b6b7-45df-b0ca-e82fb010a48a" providerId="ADAL" clId="{7952CB08-42E1-4C0E-AAE9-FA482B36FE35}" dt="2024-06-16T17:20:19.493" v="30" actId="47"/>
        <pc:sldMkLst>
          <pc:docMk/>
          <pc:sldMk cId="4150754213" sldId="257"/>
        </pc:sldMkLst>
      </pc:sldChg>
      <pc:sldChg chg="del">
        <pc:chgData name="Phan Van Rieu (Hugo)" userId="032e726b-b6b7-45df-b0ca-e82fb010a48a" providerId="ADAL" clId="{7952CB08-42E1-4C0E-AAE9-FA482B36FE35}" dt="2024-06-16T17:20:19.493" v="30" actId="47"/>
        <pc:sldMkLst>
          <pc:docMk/>
          <pc:sldMk cId="3899634605" sldId="280"/>
        </pc:sldMkLst>
      </pc:sldChg>
      <pc:sldChg chg="add del">
        <pc:chgData name="Phan Van Rieu (Hugo)" userId="032e726b-b6b7-45df-b0ca-e82fb010a48a" providerId="ADAL" clId="{7952CB08-42E1-4C0E-AAE9-FA482B36FE35}" dt="2024-06-16T17:20:47.067" v="31"/>
        <pc:sldMkLst>
          <pc:docMk/>
          <pc:sldMk cId="1862382768" sldId="302"/>
        </pc:sldMkLst>
      </pc:sldChg>
      <pc:sldChg chg="del">
        <pc:chgData name="Phan Van Rieu (Hugo)" userId="032e726b-b6b7-45df-b0ca-e82fb010a48a" providerId="ADAL" clId="{7952CB08-42E1-4C0E-AAE9-FA482B36FE35}" dt="2024-06-16T17:20:50.500" v="32" actId="47"/>
        <pc:sldMkLst>
          <pc:docMk/>
          <pc:sldMk cId="2858404817" sldId="303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2532684958" sldId="304"/>
        </pc:sldMkLst>
      </pc:sldChg>
      <pc:sldChg chg="add del">
        <pc:chgData name="Phan Van Rieu (Hugo)" userId="032e726b-b6b7-45df-b0ca-e82fb010a48a" providerId="ADAL" clId="{7952CB08-42E1-4C0E-AAE9-FA482B36FE35}" dt="2024-06-16T17:20:47.067" v="31"/>
        <pc:sldMkLst>
          <pc:docMk/>
          <pc:sldMk cId="1536717069" sldId="305"/>
        </pc:sldMkLst>
      </pc:sldChg>
      <pc:sldChg chg="add del">
        <pc:chgData name="Phan Van Rieu (Hugo)" userId="032e726b-b6b7-45df-b0ca-e82fb010a48a" providerId="ADAL" clId="{7952CB08-42E1-4C0E-AAE9-FA482B36FE35}" dt="2024-06-16T17:20:47.067" v="31"/>
        <pc:sldMkLst>
          <pc:docMk/>
          <pc:sldMk cId="3553067512" sldId="306"/>
        </pc:sldMkLst>
      </pc:sldChg>
      <pc:sldChg chg="add del">
        <pc:chgData name="Phan Van Rieu (Hugo)" userId="032e726b-b6b7-45df-b0ca-e82fb010a48a" providerId="ADAL" clId="{7952CB08-42E1-4C0E-AAE9-FA482B36FE35}" dt="2024-06-16T17:20:47.067" v="31"/>
        <pc:sldMkLst>
          <pc:docMk/>
          <pc:sldMk cId="3650156410" sldId="317"/>
        </pc:sldMkLst>
      </pc:sldChg>
      <pc:sldChg chg="add del">
        <pc:chgData name="Phan Van Rieu (Hugo)" userId="032e726b-b6b7-45df-b0ca-e82fb010a48a" providerId="ADAL" clId="{7952CB08-42E1-4C0E-AAE9-FA482B36FE35}" dt="2024-06-16T17:20:47.067" v="31"/>
        <pc:sldMkLst>
          <pc:docMk/>
          <pc:sldMk cId="25356542" sldId="319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1085456839" sldId="344"/>
        </pc:sldMkLst>
      </pc:sldChg>
      <pc:sldChg chg="add del">
        <pc:chgData name="Phan Van Rieu (Hugo)" userId="032e726b-b6b7-45df-b0ca-e82fb010a48a" providerId="ADAL" clId="{7952CB08-42E1-4C0E-AAE9-FA482B36FE35}" dt="2024-06-16T17:20:47.067" v="31"/>
        <pc:sldMkLst>
          <pc:docMk/>
          <pc:sldMk cId="1462168173" sldId="345"/>
        </pc:sldMkLst>
      </pc:sldChg>
      <pc:sldChg chg="add del">
        <pc:chgData name="Phan Van Rieu (Hugo)" userId="032e726b-b6b7-45df-b0ca-e82fb010a48a" providerId="ADAL" clId="{7952CB08-42E1-4C0E-AAE9-FA482B36FE35}" dt="2024-06-16T17:20:47.067" v="31"/>
        <pc:sldMkLst>
          <pc:docMk/>
          <pc:sldMk cId="3981077926" sldId="346"/>
        </pc:sldMkLst>
      </pc:sldChg>
      <pc:sldChg chg="add del">
        <pc:chgData name="Phan Van Rieu (Hugo)" userId="032e726b-b6b7-45df-b0ca-e82fb010a48a" providerId="ADAL" clId="{7952CB08-42E1-4C0E-AAE9-FA482B36FE35}" dt="2024-06-16T17:20:47.067" v="31"/>
        <pc:sldMkLst>
          <pc:docMk/>
          <pc:sldMk cId="1561148267" sldId="347"/>
        </pc:sldMkLst>
      </pc:sldChg>
      <pc:sldChg chg="modSp add del">
        <pc:chgData name="Phan Van Rieu (Hugo)" userId="032e726b-b6b7-45df-b0ca-e82fb010a48a" providerId="ADAL" clId="{7952CB08-42E1-4C0E-AAE9-FA482B36FE35}" dt="2024-06-16T20:01:32.581" v="39" actId="20577"/>
        <pc:sldMkLst>
          <pc:docMk/>
          <pc:sldMk cId="1022161756" sldId="348"/>
        </pc:sldMkLst>
        <pc:spChg chg="mod">
          <ac:chgData name="Phan Van Rieu (Hugo)" userId="032e726b-b6b7-45df-b0ca-e82fb010a48a" providerId="ADAL" clId="{7952CB08-42E1-4C0E-AAE9-FA482B36FE35}" dt="2024-06-16T20:01:32.581" v="39" actId="20577"/>
          <ac:spMkLst>
            <pc:docMk/>
            <pc:sldMk cId="1022161756" sldId="348"/>
            <ac:spMk id="5" creationId="{00000000-0000-0000-0000-000000000000}"/>
          </ac:spMkLst>
        </pc:spChg>
      </pc:sldChg>
      <pc:sldChg chg="add del">
        <pc:chgData name="Phan Van Rieu (Hugo)" userId="032e726b-b6b7-45df-b0ca-e82fb010a48a" providerId="ADAL" clId="{7952CB08-42E1-4C0E-AAE9-FA482B36FE35}" dt="2024-06-16T17:20:47.067" v="31"/>
        <pc:sldMkLst>
          <pc:docMk/>
          <pc:sldMk cId="1757500116" sldId="349"/>
        </pc:sldMkLst>
      </pc:sldChg>
      <pc:sldChg chg="modSp add del mod">
        <pc:chgData name="Phan Van Rieu (Hugo)" userId="032e726b-b6b7-45df-b0ca-e82fb010a48a" providerId="ADAL" clId="{7952CB08-42E1-4C0E-AAE9-FA482B36FE35}" dt="2024-06-16T17:21:04.013" v="35" actId="14861"/>
        <pc:sldMkLst>
          <pc:docMk/>
          <pc:sldMk cId="2475308807" sldId="350"/>
        </pc:sldMkLst>
        <pc:picChg chg="mod">
          <ac:chgData name="Phan Van Rieu (Hugo)" userId="032e726b-b6b7-45df-b0ca-e82fb010a48a" providerId="ADAL" clId="{7952CB08-42E1-4C0E-AAE9-FA482B36FE35}" dt="2024-06-16T17:21:04.013" v="35" actId="14861"/>
          <ac:picMkLst>
            <pc:docMk/>
            <pc:sldMk cId="2475308807" sldId="350"/>
            <ac:picMk id="5" creationId="{AB8AF4F5-D0D2-0093-4F67-C6080C00628C}"/>
          </ac:picMkLst>
        </pc:picChg>
      </pc:sldChg>
      <pc:sldChg chg="del">
        <pc:chgData name="Phan Van Rieu (Hugo)" userId="032e726b-b6b7-45df-b0ca-e82fb010a48a" providerId="ADAL" clId="{7952CB08-42E1-4C0E-AAE9-FA482B36FE35}" dt="2024-06-16T17:20:19.493" v="30" actId="47"/>
        <pc:sldMkLst>
          <pc:docMk/>
          <pc:sldMk cId="4126209583" sldId="359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2508669523" sldId="369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2864922058" sldId="370"/>
        </pc:sldMkLst>
      </pc:sldChg>
      <pc:sldChg chg="del">
        <pc:chgData name="Phan Van Rieu (Hugo)" userId="032e726b-b6b7-45df-b0ca-e82fb010a48a" providerId="ADAL" clId="{7952CB08-42E1-4C0E-AAE9-FA482B36FE35}" dt="2024-06-16T17:20:19.493" v="30" actId="47"/>
        <pc:sldMkLst>
          <pc:docMk/>
          <pc:sldMk cId="3366588349" sldId="386"/>
        </pc:sldMkLst>
      </pc:sldChg>
      <pc:sldChg chg="del">
        <pc:chgData name="Phan Van Rieu (Hugo)" userId="032e726b-b6b7-45df-b0ca-e82fb010a48a" providerId="ADAL" clId="{7952CB08-42E1-4C0E-AAE9-FA482B36FE35}" dt="2024-06-16T17:20:19.493" v="30" actId="47"/>
        <pc:sldMkLst>
          <pc:docMk/>
          <pc:sldMk cId="2235486179" sldId="387"/>
        </pc:sldMkLst>
      </pc:sldChg>
      <pc:sldChg chg="del">
        <pc:chgData name="Phan Van Rieu (Hugo)" userId="032e726b-b6b7-45df-b0ca-e82fb010a48a" providerId="ADAL" clId="{7952CB08-42E1-4C0E-AAE9-FA482B36FE35}" dt="2024-06-16T17:20:19.493" v="30" actId="47"/>
        <pc:sldMkLst>
          <pc:docMk/>
          <pc:sldMk cId="1923301847" sldId="394"/>
        </pc:sldMkLst>
      </pc:sldChg>
      <pc:sldChg chg="del">
        <pc:chgData name="Phan Van Rieu (Hugo)" userId="032e726b-b6b7-45df-b0ca-e82fb010a48a" providerId="ADAL" clId="{7952CB08-42E1-4C0E-AAE9-FA482B36FE35}" dt="2024-06-16T17:20:19.493" v="30" actId="47"/>
        <pc:sldMkLst>
          <pc:docMk/>
          <pc:sldMk cId="1369121151" sldId="400"/>
        </pc:sldMkLst>
      </pc:sldChg>
      <pc:sldChg chg="del">
        <pc:chgData name="Phan Van Rieu (Hugo)" userId="032e726b-b6b7-45df-b0ca-e82fb010a48a" providerId="ADAL" clId="{7952CB08-42E1-4C0E-AAE9-FA482B36FE35}" dt="2024-06-16T17:20:19.493" v="30" actId="47"/>
        <pc:sldMkLst>
          <pc:docMk/>
          <pc:sldMk cId="517546764" sldId="402"/>
        </pc:sldMkLst>
      </pc:sldChg>
      <pc:sldChg chg="del">
        <pc:chgData name="Phan Van Rieu (Hugo)" userId="032e726b-b6b7-45df-b0ca-e82fb010a48a" providerId="ADAL" clId="{7952CB08-42E1-4C0E-AAE9-FA482B36FE35}" dt="2024-06-16T17:20:19.493" v="30" actId="47"/>
        <pc:sldMkLst>
          <pc:docMk/>
          <pc:sldMk cId="2347205004" sldId="403"/>
        </pc:sldMkLst>
      </pc:sldChg>
      <pc:sldChg chg="del">
        <pc:chgData name="Phan Van Rieu (Hugo)" userId="032e726b-b6b7-45df-b0ca-e82fb010a48a" providerId="ADAL" clId="{7952CB08-42E1-4C0E-AAE9-FA482B36FE35}" dt="2024-06-16T17:20:19.493" v="30" actId="47"/>
        <pc:sldMkLst>
          <pc:docMk/>
          <pc:sldMk cId="105539620" sldId="404"/>
        </pc:sldMkLst>
      </pc:sldChg>
      <pc:sldChg chg="del">
        <pc:chgData name="Phan Van Rieu (Hugo)" userId="032e726b-b6b7-45df-b0ca-e82fb010a48a" providerId="ADAL" clId="{7952CB08-42E1-4C0E-AAE9-FA482B36FE35}" dt="2024-06-16T17:20:19.493" v="30" actId="47"/>
        <pc:sldMkLst>
          <pc:docMk/>
          <pc:sldMk cId="2777343739" sldId="405"/>
        </pc:sldMkLst>
      </pc:sldChg>
      <pc:sldChg chg="del">
        <pc:chgData name="Phan Van Rieu (Hugo)" userId="032e726b-b6b7-45df-b0ca-e82fb010a48a" providerId="ADAL" clId="{7952CB08-42E1-4C0E-AAE9-FA482B36FE35}" dt="2024-06-16T17:20:19.493" v="30" actId="47"/>
        <pc:sldMkLst>
          <pc:docMk/>
          <pc:sldMk cId="3960620920" sldId="406"/>
        </pc:sldMkLst>
      </pc:sldChg>
      <pc:sldChg chg="del">
        <pc:chgData name="Phan Van Rieu (Hugo)" userId="032e726b-b6b7-45df-b0ca-e82fb010a48a" providerId="ADAL" clId="{7952CB08-42E1-4C0E-AAE9-FA482B36FE35}" dt="2024-06-16T17:20:19.493" v="30" actId="47"/>
        <pc:sldMkLst>
          <pc:docMk/>
          <pc:sldMk cId="2531015837" sldId="407"/>
        </pc:sldMkLst>
      </pc:sldChg>
      <pc:sldChg chg="del">
        <pc:chgData name="Phan Van Rieu (Hugo)" userId="032e726b-b6b7-45df-b0ca-e82fb010a48a" providerId="ADAL" clId="{7952CB08-42E1-4C0E-AAE9-FA482B36FE35}" dt="2024-06-16T17:20:19.493" v="30" actId="47"/>
        <pc:sldMkLst>
          <pc:docMk/>
          <pc:sldMk cId="3165266508" sldId="408"/>
        </pc:sldMkLst>
      </pc:sldChg>
      <pc:sldChg chg="del">
        <pc:chgData name="Phan Van Rieu (Hugo)" userId="032e726b-b6b7-45df-b0ca-e82fb010a48a" providerId="ADAL" clId="{7952CB08-42E1-4C0E-AAE9-FA482B36FE35}" dt="2024-06-16T17:20:19.493" v="30" actId="47"/>
        <pc:sldMkLst>
          <pc:docMk/>
          <pc:sldMk cId="3596051907" sldId="409"/>
        </pc:sldMkLst>
      </pc:sldChg>
      <pc:sldChg chg="del">
        <pc:chgData name="Phan Van Rieu (Hugo)" userId="032e726b-b6b7-45df-b0ca-e82fb010a48a" providerId="ADAL" clId="{7952CB08-42E1-4C0E-AAE9-FA482B36FE35}" dt="2024-06-16T17:20:19.493" v="30" actId="47"/>
        <pc:sldMkLst>
          <pc:docMk/>
          <pc:sldMk cId="3962099765" sldId="410"/>
        </pc:sldMkLst>
      </pc:sldChg>
      <pc:sldChg chg="del">
        <pc:chgData name="Phan Van Rieu (Hugo)" userId="032e726b-b6b7-45df-b0ca-e82fb010a48a" providerId="ADAL" clId="{7952CB08-42E1-4C0E-AAE9-FA482B36FE35}" dt="2024-06-16T17:20:19.493" v="30" actId="47"/>
        <pc:sldMkLst>
          <pc:docMk/>
          <pc:sldMk cId="648550915" sldId="411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3121924487" sldId="411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2874893963" sldId="413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865256843" sldId="414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2053927854" sldId="415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2482904734" sldId="694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970489899" sldId="695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2848483172" sldId="696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3553949513" sldId="697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4280999052" sldId="698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3024639281" sldId="699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4097820972" sldId="700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1969337156" sldId="701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1274398372" sldId="702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1430778045" sldId="703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3668295041" sldId="704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3948416238" sldId="705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200221613" sldId="706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444010428" sldId="707"/>
        </pc:sldMkLst>
      </pc:sldChg>
      <pc:sldChg chg="add">
        <pc:chgData name="Phan Van Rieu (Hugo)" userId="032e726b-b6b7-45df-b0ca-e82fb010a48a" providerId="ADAL" clId="{7952CB08-42E1-4C0E-AAE9-FA482B36FE35}" dt="2024-06-16T17:20:47.067" v="31"/>
        <pc:sldMkLst>
          <pc:docMk/>
          <pc:sldMk cId="925618784" sldId="708"/>
        </pc:sldMkLst>
      </pc:sldChg>
      <pc:sldMasterChg chg="modSp mod delSldLayout">
        <pc:chgData name="Phan Van Rieu (Hugo)" userId="032e726b-b6b7-45df-b0ca-e82fb010a48a" providerId="ADAL" clId="{7952CB08-42E1-4C0E-AAE9-FA482B36FE35}" dt="2024-06-16T17:20:19.493" v="30" actId="47"/>
        <pc:sldMasterMkLst>
          <pc:docMk/>
          <pc:sldMasterMk cId="1318186830" sldId="2147483648"/>
        </pc:sldMasterMkLst>
        <pc:spChg chg="mod">
          <ac:chgData name="Phan Van Rieu (Hugo)" userId="032e726b-b6b7-45df-b0ca-e82fb010a48a" providerId="ADAL" clId="{7952CB08-42E1-4C0E-AAE9-FA482B36FE35}" dt="2024-06-16T17:19:57.480" v="29" actId="14100"/>
          <ac:spMkLst>
            <pc:docMk/>
            <pc:sldMasterMk cId="1318186830" sldId="2147483648"/>
            <ac:spMk id="11" creationId="{00000000-0000-0000-0000-000000000000}"/>
          </ac:spMkLst>
        </pc:spChg>
        <pc:sldLayoutChg chg="del">
          <pc:chgData name="Phan Van Rieu (Hugo)" userId="032e726b-b6b7-45df-b0ca-e82fb010a48a" providerId="ADAL" clId="{7952CB08-42E1-4C0E-AAE9-FA482B36FE35}" dt="2024-06-16T17:20:19.493" v="30" actId="47"/>
          <pc:sldLayoutMkLst>
            <pc:docMk/>
            <pc:sldMasterMk cId="1318186830" sldId="2147483648"/>
            <pc:sldLayoutMk cId="672017127" sldId="2147483661"/>
          </pc:sldLayoutMkLst>
        </pc:sldLayoutChg>
        <pc:sldLayoutChg chg="del">
          <pc:chgData name="Phan Van Rieu (Hugo)" userId="032e726b-b6b7-45df-b0ca-e82fb010a48a" providerId="ADAL" clId="{7952CB08-42E1-4C0E-AAE9-FA482B36FE35}" dt="2024-06-16T17:20:19.493" v="30" actId="47"/>
          <pc:sldLayoutMkLst>
            <pc:docMk/>
            <pc:sldMasterMk cId="1318186830" sldId="2147483648"/>
            <pc:sldLayoutMk cId="907683447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849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2D803-956A-41D6-AE98-1FA6EEB154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035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2D803-956A-41D6-AE98-1FA6EEB154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709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8664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6182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E98B0938-1B21-9C35-B6D8-C8FB13C5F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8820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E98B0938-1B21-9C35-B6D8-C8FB13C5F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3373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306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5665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2478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3582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46BD41-3D0E-45B9-AEBC-8ED4542F70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60137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853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3881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0538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6132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9517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078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3761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2D803-956A-41D6-AE98-1FA6EEB154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163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2D803-956A-41D6-AE98-1FA6EEB154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796EB8BE-F202-3BB6-E690-53ACC9FC95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3125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2D803-956A-41D6-AE98-1FA6EEB154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726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2D803-956A-41D6-AE98-1FA6EEB154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670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37822E-0A14-4AB9-8CB2-990386E8DC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928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54686242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6622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Review Units 1 - 4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66714" y="-22412"/>
            <a:ext cx="925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Part 2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86D14A8-B85F-AEB8-223B-FB02B672C119}"/>
              </a:ext>
            </a:extLst>
          </p:cNvPr>
          <p:cNvSpPr txBox="1"/>
          <p:nvPr/>
        </p:nvSpPr>
        <p:spPr>
          <a:xfrm>
            <a:off x="6923444" y="3186375"/>
            <a:ext cx="3754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Review Units 1-4</a:t>
            </a:r>
            <a:endParaRPr lang="x-none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B77E83-4AEF-7A26-2100-2566192AE7BC}"/>
              </a:ext>
            </a:extLst>
          </p:cNvPr>
          <p:cNvSpPr txBox="1"/>
          <p:nvPr/>
        </p:nvSpPr>
        <p:spPr>
          <a:xfrm>
            <a:off x="7981354" y="3796994"/>
            <a:ext cx="1446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B050"/>
                </a:solidFill>
              </a:rPr>
              <a:t>Part 2</a:t>
            </a:r>
            <a:endParaRPr lang="x-none" sz="40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x-none" sz="4000" b="1">
                <a:solidFill>
                  <a:srgbClr val="0070C0"/>
                </a:solidFill>
              </a:rPr>
              <a:t>age </a:t>
            </a:r>
            <a:r>
              <a:rPr lang="en-US" sz="4000" b="1">
                <a:solidFill>
                  <a:srgbClr val="0070C0"/>
                </a:solidFill>
              </a:rPr>
              <a:t>63</a:t>
            </a:r>
            <a:endParaRPr lang="x-none" sz="4000" b="1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275771"/>
            <a:ext cx="3048000" cy="1175658"/>
            <a:chOff x="304800" y="275771"/>
            <a:chExt cx="3048000" cy="1175658"/>
          </a:xfrm>
        </p:grpSpPr>
        <p:sp>
          <p:nvSpPr>
            <p:cNvPr id="7" name="Rounded Rectangle 6"/>
            <p:cNvSpPr/>
            <p:nvPr/>
          </p:nvSpPr>
          <p:spPr>
            <a:xfrm>
              <a:off x="304800" y="275771"/>
              <a:ext cx="3048000" cy="117565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F86D14A8-B85F-AEB8-223B-FB02B672C119}"/>
                </a:ext>
              </a:extLst>
            </p:cNvPr>
            <p:cNvSpPr txBox="1"/>
            <p:nvPr/>
          </p:nvSpPr>
          <p:spPr>
            <a:xfrm>
              <a:off x="539846" y="377861"/>
              <a:ext cx="251062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Ngoc Lam</a:t>
              </a:r>
            </a:p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 Primary School</a:t>
              </a:r>
              <a:endParaRPr lang="x-none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4735853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CuadroTexto"/>
          <p:cNvSpPr txBox="1">
            <a:spLocks noChangeArrowheads="1"/>
          </p:cNvSpPr>
          <p:nvPr/>
        </p:nvSpPr>
        <p:spPr bwMode="auto">
          <a:xfrm>
            <a:off x="4396652" y="5814390"/>
            <a:ext cx="718799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Click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on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the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correct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</a:rPr>
              <a:t>option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.</a:t>
            </a:r>
            <a:endParaRPr kumimoji="0" lang="es-ES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7763" y="366502"/>
            <a:ext cx="11525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Horizontal Scroll 11"/>
          <p:cNvSpPr/>
          <p:nvPr/>
        </p:nvSpPr>
        <p:spPr>
          <a:xfrm>
            <a:off x="2950220" y="7118058"/>
            <a:ext cx="4089198" cy="1686926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fast</a:t>
            </a:r>
            <a:endParaRPr kumimoji="0" lang="es-ES_tradnl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7368247" y="7033723"/>
            <a:ext cx="4089198" cy="1686926"/>
          </a:xfrm>
          <a:prstGeom prst="horizontalScroll">
            <a:avLst/>
          </a:prstGeom>
          <a:solidFill>
            <a:srgbClr val="92D05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history</a:t>
            </a:r>
            <a:endParaRPr kumimoji="0" lang="es-ES_tradnl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7754799" y="8720649"/>
            <a:ext cx="4089198" cy="1686926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science</a:t>
            </a:r>
            <a:endParaRPr kumimoji="0" lang="es-ES_tradnl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3114635" y="8804984"/>
            <a:ext cx="4089198" cy="1686926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buy</a:t>
            </a:r>
            <a:r>
              <a:rPr kumimoji="0" lang="es-ES_tradnl" sz="3200" b="1" i="0" u="none" strike="noStrike" kern="0" cap="none" spc="0" normalizeH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 candy</a:t>
            </a:r>
            <a:endParaRPr kumimoji="0" lang="es-ES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423334"/>
            <a:ext cx="2165439" cy="2080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043402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CuadroTexto"/>
          <p:cNvSpPr txBox="1">
            <a:spLocks noChangeArrowheads="1"/>
          </p:cNvSpPr>
          <p:nvPr/>
        </p:nvSpPr>
        <p:spPr bwMode="auto">
          <a:xfrm>
            <a:off x="4284009" y="5802052"/>
            <a:ext cx="718799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Click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on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the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correct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</a:rPr>
              <a:t>option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.</a:t>
            </a:r>
            <a:endParaRPr kumimoji="0" lang="es-ES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77272" y="502613"/>
            <a:ext cx="11525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Horizontal Scroll 11"/>
          <p:cNvSpPr/>
          <p:nvPr/>
        </p:nvSpPr>
        <p:spPr>
          <a:xfrm>
            <a:off x="3188475" y="9013522"/>
            <a:ext cx="4089198" cy="1686926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noisy</a:t>
            </a:r>
            <a:endParaRPr kumimoji="0" lang="es-ES_tradnl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8140599" y="8292789"/>
            <a:ext cx="4089198" cy="1686926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third</a:t>
            </a:r>
            <a:endParaRPr kumimoji="0" lang="es-ES_tradnl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2325549" y="7092298"/>
            <a:ext cx="4089198" cy="1686926"/>
          </a:xfrm>
          <a:prstGeom prst="horizontalScroll">
            <a:avLst/>
          </a:prstGeom>
          <a:solidFill>
            <a:srgbClr val="71DAFF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history</a:t>
            </a:r>
            <a:endParaRPr kumimoji="0" lang="es-ES_tradnl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7474127" y="6858000"/>
            <a:ext cx="4089198" cy="1686926"/>
          </a:xfrm>
          <a:prstGeom prst="horizontalScroll">
            <a:avLst/>
          </a:prstGeom>
          <a:solidFill>
            <a:srgbClr val="92D05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go bowling</a:t>
            </a:r>
            <a:endParaRPr kumimoji="0" lang="es-ES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81000"/>
            <a:ext cx="2002496" cy="2115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989713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xmlns="" val="3650156410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092DA1-842C-1BE0-389F-F509550212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175" y="401699"/>
            <a:ext cx="7896225" cy="6009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6E7867-960A-6B74-3808-FF945796B1CC}"/>
              </a:ext>
            </a:extLst>
          </p:cNvPr>
          <p:cNvSpPr txBox="1"/>
          <p:nvPr/>
        </p:nvSpPr>
        <p:spPr>
          <a:xfrm>
            <a:off x="3219061" y="382086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6542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AAE622-D171-C5AB-E469-637406F240FB}"/>
              </a:ext>
            </a:extLst>
          </p:cNvPr>
          <p:cNvSpPr txBox="1"/>
          <p:nvPr/>
        </p:nvSpPr>
        <p:spPr>
          <a:xfrm>
            <a:off x="0" y="473678"/>
            <a:ext cx="145626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/>
              <a:t>PRE-WRTING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3B82021-8458-82C3-6481-1D78AD053E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20932" b="8655"/>
          <a:stretch/>
        </p:blipFill>
        <p:spPr>
          <a:xfrm>
            <a:off x="7648789" y="3235076"/>
            <a:ext cx="2386012" cy="33399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29E8FA5-BE70-4205-A478-BD7E9D787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932" r="54269" b="8655"/>
          <a:stretch/>
        </p:blipFill>
        <p:spPr>
          <a:xfrm>
            <a:off x="365128" y="3235076"/>
            <a:ext cx="2182278" cy="333996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E30BD01-0783-BDB0-4FE4-089CD0CC6754}"/>
              </a:ext>
            </a:extLst>
          </p:cNvPr>
          <p:cNvGrpSpPr/>
          <p:nvPr/>
        </p:nvGrpSpPr>
        <p:grpSpPr>
          <a:xfrm>
            <a:off x="7166414" y="1722608"/>
            <a:ext cx="3818423" cy="1512468"/>
            <a:chOff x="5229324" y="1043444"/>
            <a:chExt cx="3818423" cy="1512468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xmlns="" id="{7DAF0610-CC90-8DBC-CC66-2AC38E670616}"/>
                </a:ext>
              </a:extLst>
            </p:cNvPr>
            <p:cNvSpPr/>
            <p:nvPr/>
          </p:nvSpPr>
          <p:spPr>
            <a:xfrm>
              <a:off x="5229324" y="1043444"/>
              <a:ext cx="3818423" cy="1512468"/>
            </a:xfrm>
            <a:custGeom>
              <a:avLst/>
              <a:gdLst/>
              <a:ahLst/>
              <a:cxnLst/>
              <a:rect l="l" t="t" r="r" b="b"/>
              <a:pathLst>
                <a:path w="3818423" h="2601301">
                  <a:moveTo>
                    <a:pt x="0" y="0"/>
                  </a:moveTo>
                  <a:lnTo>
                    <a:pt x="3818423" y="0"/>
                  </a:lnTo>
                  <a:lnTo>
                    <a:pt x="3818423" y="2601300"/>
                  </a:lnTo>
                  <a:lnTo>
                    <a:pt x="0" y="2601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F8555C50-EC82-594F-CA7A-CF19C14D01E0}"/>
                </a:ext>
              </a:extLst>
            </p:cNvPr>
            <p:cNvSpPr/>
            <p:nvPr/>
          </p:nvSpPr>
          <p:spPr>
            <a:xfrm>
              <a:off x="5846145" y="1642464"/>
              <a:ext cx="2777286" cy="5187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7226" tIns="58613" rIns="117226" bIns="5861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srgbClr val="FF0000"/>
                  </a:solidFill>
                  <a:latin typeface="#9Slide02 Tieu de rat dai 01" panose="02000000000000000000" pitchFamily="2" charset="0"/>
                  <a:ea typeface="#9Slide02 Tieu de rat dai 01" panose="02000000000000000000" pitchFamily="2" charset="0"/>
                  <a:cs typeface="Arial" pitchFamily="34" charset="0"/>
                </a:rPr>
                <a:t>...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2 Tieu de rat dai 01" panose="02000000000000000000" pitchFamily="2" charset="0"/>
                <a:ea typeface="#9Slide02 Tieu de rat dai 01" panose="02000000000000000000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E3D7976-D5A7-CD4F-90FB-EB15E6DE97B7}"/>
              </a:ext>
            </a:extLst>
          </p:cNvPr>
          <p:cNvGrpSpPr/>
          <p:nvPr/>
        </p:nvGrpSpPr>
        <p:grpSpPr>
          <a:xfrm>
            <a:off x="1207165" y="1329934"/>
            <a:ext cx="3818423" cy="1789654"/>
            <a:chOff x="4508631" y="3859735"/>
            <a:chExt cx="3818423" cy="1789654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95A6015-9BD8-96EF-6A56-8D4EC7EB4F9F}"/>
                </a:ext>
              </a:extLst>
            </p:cNvPr>
            <p:cNvSpPr/>
            <p:nvPr/>
          </p:nvSpPr>
          <p:spPr>
            <a:xfrm>
              <a:off x="4508631" y="3859735"/>
              <a:ext cx="3818423" cy="1789654"/>
            </a:xfrm>
            <a:custGeom>
              <a:avLst/>
              <a:gdLst/>
              <a:ahLst/>
              <a:cxnLst/>
              <a:rect l="l" t="t" r="r" b="b"/>
              <a:pathLst>
                <a:path w="3818423" h="2601301">
                  <a:moveTo>
                    <a:pt x="0" y="0"/>
                  </a:moveTo>
                  <a:lnTo>
                    <a:pt x="3818423" y="0"/>
                  </a:lnTo>
                  <a:lnTo>
                    <a:pt x="3818423" y="2601300"/>
                  </a:lnTo>
                  <a:lnTo>
                    <a:pt x="0" y="2601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8157A3C-4436-028B-1538-9E2759713AAA}"/>
                </a:ext>
              </a:extLst>
            </p:cNvPr>
            <p:cNvSpPr/>
            <p:nvPr/>
          </p:nvSpPr>
          <p:spPr>
            <a:xfrm>
              <a:off x="4726201" y="4597348"/>
              <a:ext cx="3383281" cy="5187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7226" tIns="58613" rIns="117226" bIns="5861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2 Tieu de rat dai 01" panose="02000000000000000000" pitchFamily="2" charset="0"/>
                  <a:ea typeface="#9Slide02 Tieu de rat dai 01" panose="02000000000000000000" pitchFamily="2" charset="0"/>
                  <a:cs typeface="Arial" pitchFamily="34" charset="0"/>
                </a:rPr>
                <a:t>What’s your name?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2 Tieu de rat dai 01" panose="02000000000000000000" pitchFamily="2" charset="0"/>
                <a:ea typeface="#9Slide02 Tieu de rat dai 01" panose="02000000000000000000" pitchFamily="2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299603A-636A-8B29-75A6-E56C30AF6AD6}"/>
              </a:ext>
            </a:extLst>
          </p:cNvPr>
          <p:cNvGrpSpPr/>
          <p:nvPr/>
        </p:nvGrpSpPr>
        <p:grpSpPr>
          <a:xfrm>
            <a:off x="1222601" y="1298138"/>
            <a:ext cx="3818423" cy="1789654"/>
            <a:chOff x="4508631" y="3859735"/>
            <a:chExt cx="3818423" cy="1789654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93BA9C6B-BFF9-1ED4-2328-F16D6915E8CA}"/>
                </a:ext>
              </a:extLst>
            </p:cNvPr>
            <p:cNvSpPr/>
            <p:nvPr/>
          </p:nvSpPr>
          <p:spPr>
            <a:xfrm>
              <a:off x="4508631" y="3859735"/>
              <a:ext cx="3818423" cy="1789654"/>
            </a:xfrm>
            <a:custGeom>
              <a:avLst/>
              <a:gdLst/>
              <a:ahLst/>
              <a:cxnLst/>
              <a:rect l="l" t="t" r="r" b="b"/>
              <a:pathLst>
                <a:path w="3818423" h="2601301">
                  <a:moveTo>
                    <a:pt x="0" y="0"/>
                  </a:moveTo>
                  <a:lnTo>
                    <a:pt x="3818423" y="0"/>
                  </a:lnTo>
                  <a:lnTo>
                    <a:pt x="3818423" y="2601300"/>
                  </a:lnTo>
                  <a:lnTo>
                    <a:pt x="0" y="2601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055B806-9FFD-52D7-1166-3819F976B845}"/>
                </a:ext>
              </a:extLst>
            </p:cNvPr>
            <p:cNvSpPr/>
            <p:nvPr/>
          </p:nvSpPr>
          <p:spPr>
            <a:xfrm>
              <a:off x="4742297" y="4692947"/>
              <a:ext cx="3383281" cy="5187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7226" tIns="58613" rIns="117226" bIns="5861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2 Tieu de rat dai 01" panose="02000000000000000000" pitchFamily="2" charset="0"/>
                  <a:ea typeface="#9Slide02 Tieu de rat dai 01" panose="02000000000000000000" pitchFamily="2" charset="0"/>
                  <a:cs typeface="Arial" pitchFamily="34" charset="0"/>
                </a:rPr>
                <a:t>What do you and your friend like doing?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2 Tieu de rat dai 01" panose="02000000000000000000" pitchFamily="2" charset="0"/>
                <a:ea typeface="#9Slide02 Tieu de rat dai 01" panose="02000000000000000000" pitchFamily="2" charset="0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5357B9B-7783-A908-61CE-026585E1C726}"/>
              </a:ext>
            </a:extLst>
          </p:cNvPr>
          <p:cNvGrpSpPr/>
          <p:nvPr/>
        </p:nvGrpSpPr>
        <p:grpSpPr>
          <a:xfrm>
            <a:off x="1214883" y="958498"/>
            <a:ext cx="3818423" cy="2161090"/>
            <a:chOff x="4508631" y="3859735"/>
            <a:chExt cx="3818423" cy="1789654"/>
          </a:xfrm>
        </p:grpSpPr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51AF0A21-B6ED-475C-0F9F-7E015714F416}"/>
                </a:ext>
              </a:extLst>
            </p:cNvPr>
            <p:cNvSpPr/>
            <p:nvPr/>
          </p:nvSpPr>
          <p:spPr>
            <a:xfrm>
              <a:off x="4508631" y="3859735"/>
              <a:ext cx="3818423" cy="1789654"/>
            </a:xfrm>
            <a:custGeom>
              <a:avLst/>
              <a:gdLst/>
              <a:ahLst/>
              <a:cxnLst/>
              <a:rect l="l" t="t" r="r" b="b"/>
              <a:pathLst>
                <a:path w="3818423" h="2601301">
                  <a:moveTo>
                    <a:pt x="0" y="0"/>
                  </a:moveTo>
                  <a:lnTo>
                    <a:pt x="3818423" y="0"/>
                  </a:lnTo>
                  <a:lnTo>
                    <a:pt x="3818423" y="2601300"/>
                  </a:lnTo>
                  <a:lnTo>
                    <a:pt x="0" y="2601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490D7CBA-58CB-903E-7731-761E3425DF61}"/>
                </a:ext>
              </a:extLst>
            </p:cNvPr>
            <p:cNvSpPr/>
            <p:nvPr/>
          </p:nvSpPr>
          <p:spPr>
            <a:xfrm>
              <a:off x="4811503" y="4763342"/>
              <a:ext cx="3383281" cy="5187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7226" tIns="58613" rIns="117226" bIns="5861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2 Tieu de rat dai 01" panose="02000000000000000000" pitchFamily="2" charset="0"/>
                  <a:ea typeface="#9Slide02 Tieu de rat dai 01" panose="02000000000000000000" pitchFamily="2" charset="0"/>
                  <a:cs typeface="Arial" pitchFamily="34" charset="0"/>
                </a:rPr>
                <a:t>What do you and your friends like doing on the weekends?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D9B5A87-9ABE-A389-A316-4C738AC03AB8}"/>
              </a:ext>
            </a:extLst>
          </p:cNvPr>
          <p:cNvGrpSpPr/>
          <p:nvPr/>
        </p:nvGrpSpPr>
        <p:grpSpPr>
          <a:xfrm>
            <a:off x="1222601" y="926702"/>
            <a:ext cx="3896007" cy="2161090"/>
            <a:chOff x="4508631" y="3859735"/>
            <a:chExt cx="3896007" cy="1789654"/>
          </a:xfrm>
        </p:grpSpPr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xmlns="" id="{9ED3C5D5-C75A-4524-4049-3DD86D1CD724}"/>
                </a:ext>
              </a:extLst>
            </p:cNvPr>
            <p:cNvSpPr/>
            <p:nvPr/>
          </p:nvSpPr>
          <p:spPr>
            <a:xfrm>
              <a:off x="4508631" y="3859735"/>
              <a:ext cx="3818423" cy="1789654"/>
            </a:xfrm>
            <a:custGeom>
              <a:avLst/>
              <a:gdLst/>
              <a:ahLst/>
              <a:cxnLst/>
              <a:rect l="l" t="t" r="r" b="b"/>
              <a:pathLst>
                <a:path w="3818423" h="2601301">
                  <a:moveTo>
                    <a:pt x="0" y="0"/>
                  </a:moveTo>
                  <a:lnTo>
                    <a:pt x="3818423" y="0"/>
                  </a:lnTo>
                  <a:lnTo>
                    <a:pt x="3818423" y="2601300"/>
                  </a:lnTo>
                  <a:lnTo>
                    <a:pt x="0" y="2601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DBE279E7-4950-1467-DE29-32B6DB5DB0D4}"/>
                </a:ext>
              </a:extLst>
            </p:cNvPr>
            <p:cNvSpPr/>
            <p:nvPr/>
          </p:nvSpPr>
          <p:spPr>
            <a:xfrm>
              <a:off x="4811503" y="4763342"/>
              <a:ext cx="3593135" cy="5187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7226" tIns="58613" rIns="117226" bIns="5861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2 Tieu de rat dai 01" panose="02000000000000000000" pitchFamily="2" charset="0"/>
                  <a:ea typeface="#9Slide02 Tieu de rat dai 01" panose="02000000000000000000" pitchFamily="2" charset="0"/>
                  <a:cs typeface="Arial" pitchFamily="34" charset="0"/>
                </a:rPr>
                <a:t>What else do you and your friends like doing on the weekends?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BEB0C8E8-4BC0-3341-7268-C9C0BCC36DE9}"/>
              </a:ext>
            </a:extLst>
          </p:cNvPr>
          <p:cNvGrpSpPr/>
          <p:nvPr/>
        </p:nvGrpSpPr>
        <p:grpSpPr>
          <a:xfrm>
            <a:off x="1214883" y="1298138"/>
            <a:ext cx="3896007" cy="1757858"/>
            <a:chOff x="4508631" y="3859735"/>
            <a:chExt cx="3896007" cy="1789654"/>
          </a:xfrm>
        </p:grpSpPr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xmlns="" id="{CB312231-6721-6CF9-965B-9DFE944B6C0F}"/>
                </a:ext>
              </a:extLst>
            </p:cNvPr>
            <p:cNvSpPr/>
            <p:nvPr/>
          </p:nvSpPr>
          <p:spPr>
            <a:xfrm>
              <a:off x="4508631" y="3859735"/>
              <a:ext cx="3818423" cy="1789654"/>
            </a:xfrm>
            <a:custGeom>
              <a:avLst/>
              <a:gdLst/>
              <a:ahLst/>
              <a:cxnLst/>
              <a:rect l="l" t="t" r="r" b="b"/>
              <a:pathLst>
                <a:path w="3818423" h="2601301">
                  <a:moveTo>
                    <a:pt x="0" y="0"/>
                  </a:moveTo>
                  <a:lnTo>
                    <a:pt x="3818423" y="0"/>
                  </a:lnTo>
                  <a:lnTo>
                    <a:pt x="3818423" y="2601300"/>
                  </a:lnTo>
                  <a:lnTo>
                    <a:pt x="0" y="2601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FA259BD5-FAF0-683E-B3A1-D52174574A0F}"/>
                </a:ext>
              </a:extLst>
            </p:cNvPr>
            <p:cNvSpPr/>
            <p:nvPr/>
          </p:nvSpPr>
          <p:spPr>
            <a:xfrm>
              <a:off x="4811503" y="4763342"/>
              <a:ext cx="3593135" cy="5187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7226" tIns="58613" rIns="117226" bIns="5861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2 Tieu de rat dai 01" panose="02000000000000000000" pitchFamily="2" charset="0"/>
                  <a:ea typeface="#9Slide02 Tieu de rat dai 01" panose="02000000000000000000" pitchFamily="2" charset="0"/>
                  <a:cs typeface="Arial" pitchFamily="34" charset="0"/>
                </a:rPr>
                <a:t>What do you and your friends not like doing?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0816657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77BEE0-4497-BA34-CF6C-652DCFD18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71423"/>
            <a:ext cx="12192000" cy="2931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7E31EEE-7774-D9DD-15A4-D105D1BAC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" y="439986"/>
            <a:ext cx="6474141" cy="50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5377679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B83022-1CD6-8AE1-AAF4-96B51BBC01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32"/>
          <a:stretch/>
        </p:blipFill>
        <p:spPr>
          <a:xfrm>
            <a:off x="1" y="1269835"/>
            <a:ext cx="12192000" cy="3061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7E31EEE-7774-D9DD-15A4-D105D1BAC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" y="439986"/>
            <a:ext cx="6474141" cy="50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0940671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092DA1-842C-1BE0-389F-F509550212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175" y="401699"/>
            <a:ext cx="7896225" cy="6009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6E7867-960A-6B74-3808-FF945796B1CC}"/>
              </a:ext>
            </a:extLst>
          </p:cNvPr>
          <p:cNvSpPr txBox="1"/>
          <p:nvPr/>
        </p:nvSpPr>
        <p:spPr>
          <a:xfrm>
            <a:off x="2877955" y="3551361"/>
            <a:ext cx="3134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Reading &amp; 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488527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3EF436-2C1A-CC67-615D-F89D7D6EE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17" y="1405287"/>
            <a:ext cx="11595901" cy="24087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2F4E3C7-E2A4-8E74-8D6C-E11DD00CE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5960"/>
            <a:ext cx="9859942" cy="52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8640966"/>
      </p:ext>
    </p:extLst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79ADA5-08C8-28AB-8BBF-F2FAFC247C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1751"/>
          <a:stretch/>
        </p:blipFill>
        <p:spPr>
          <a:xfrm>
            <a:off x="67938" y="1078153"/>
            <a:ext cx="12022313" cy="3060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2F4E3C7-E2A4-8E74-8D6C-E11DD00CE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5960"/>
            <a:ext cx="9859942" cy="52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9160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Outline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xmlns="" id="{D4561B99-DAE1-0F44-5927-53D6DEF49AA4}"/>
              </a:ext>
            </a:extLst>
          </p:cNvPr>
          <p:cNvSpPr/>
          <p:nvPr/>
        </p:nvSpPr>
        <p:spPr>
          <a:xfrm>
            <a:off x="1296957" y="147713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xmlns="" id="{850D6EEE-FA44-797E-E5DE-CA286037773C}"/>
              </a:ext>
            </a:extLst>
          </p:cNvPr>
          <p:cNvSpPr/>
          <p:nvPr/>
        </p:nvSpPr>
        <p:spPr>
          <a:xfrm>
            <a:off x="1296957" y="481156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xmlns="" id="{D7CF88BA-2685-F446-3CB1-F050192B9B1B}"/>
              </a:ext>
            </a:extLst>
          </p:cNvPr>
          <p:cNvSpPr/>
          <p:nvPr/>
        </p:nvSpPr>
        <p:spPr>
          <a:xfrm>
            <a:off x="1269862" y="2567541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Writing</a:t>
            </a:r>
            <a:endParaRPr lang="en-US" b="1" dirty="0"/>
          </a:p>
        </p:txBody>
      </p:sp>
      <p:sp>
        <p:nvSpPr>
          <p:cNvPr id="2" name="Rounded Rectangle 11">
            <a:extLst>
              <a:ext uri="{FF2B5EF4-FFF2-40B4-BE49-F238E27FC236}">
                <a16:creationId xmlns:a16="http://schemas.microsoft.com/office/drawing/2014/main" xmlns="" id="{F51C9BF3-D331-9C05-96C7-B7BB70200700}"/>
              </a:ext>
            </a:extLst>
          </p:cNvPr>
          <p:cNvSpPr/>
          <p:nvPr/>
        </p:nvSpPr>
        <p:spPr>
          <a:xfrm>
            <a:off x="1269862" y="3590385"/>
            <a:ext cx="3256378" cy="6624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Speaking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4218" y="537709"/>
            <a:ext cx="4781096" cy="590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75308807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44AC1CA-5ACC-59FE-BA08-8CB162CAA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797" y="2782763"/>
            <a:ext cx="11827116" cy="24459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7679647-0CBA-4ABB-95D4-CC432F41FB58}"/>
              </a:ext>
            </a:extLst>
          </p:cNvPr>
          <p:cNvSpPr txBox="1"/>
          <p:nvPr/>
        </p:nvSpPr>
        <p:spPr>
          <a:xfrm>
            <a:off x="149412" y="675341"/>
            <a:ext cx="2157506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Extra Practice</a:t>
            </a:r>
            <a:r>
              <a:rPr lang="en-US" sz="28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0B19D4C-F55D-4B14-BF58-EF20D9F31256}"/>
              </a:ext>
            </a:extLst>
          </p:cNvPr>
          <p:cNvSpPr txBox="1"/>
          <p:nvPr/>
        </p:nvSpPr>
        <p:spPr>
          <a:xfrm>
            <a:off x="2545977" y="661865"/>
            <a:ext cx="8934824" cy="76944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rgbClr val="0070C0"/>
                </a:solidFill>
              </a:rPr>
              <a:t>Present your work to the class.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AB3DAF-5A08-4A49-8809-1BDFBAEB966F}"/>
              </a:ext>
            </a:extLst>
          </p:cNvPr>
          <p:cNvSpPr txBox="1"/>
          <p:nvPr/>
        </p:nvSpPr>
        <p:spPr>
          <a:xfrm>
            <a:off x="457200" y="2151727"/>
            <a:ext cx="1127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Suggested Answers 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 everyone. My name is ……………. Today, I’m going to tell you about what I and my friends like doing and what we don’t like doing. We like …….. </a:t>
            </a:r>
          </a:p>
        </p:txBody>
      </p:sp>
    </p:spTree>
    <p:extLst>
      <p:ext uri="{BB962C8B-B14F-4D97-AF65-F5344CB8AC3E}">
        <p14:creationId xmlns:p14="http://schemas.microsoft.com/office/powerpoint/2010/main" xmlns="" val="647088978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9FAA283-3503-D985-7BFD-AC5B3D1CC6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50" y="502474"/>
            <a:ext cx="8829675" cy="58482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F99C0A-3F74-5D69-1F80-10C19FFA2A0C}"/>
              </a:ext>
            </a:extLst>
          </p:cNvPr>
          <p:cNvSpPr txBox="1"/>
          <p:nvPr/>
        </p:nvSpPr>
        <p:spPr>
          <a:xfrm>
            <a:off x="3844211" y="3904842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947227"/>
      </p:ext>
    </p:extLst>
  </p:cSld>
  <p:clrMapOvr>
    <a:masterClrMapping/>
  </p:clrMapOvr>
  <p:transition spd="slow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B114614-7688-9716-7207-AB57AB768B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676" b="67645"/>
          <a:stretch/>
        </p:blipFill>
        <p:spPr>
          <a:xfrm>
            <a:off x="3003082" y="445589"/>
            <a:ext cx="4823082" cy="832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C2C824D-EC92-2F09-0238-EA8001B2B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5911"/>
            <a:ext cx="3003082" cy="6630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A9ED0B5-8DB2-1FFF-8BBF-A185D53CE8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80" r="9197" b="67645"/>
          <a:stretch/>
        </p:blipFill>
        <p:spPr>
          <a:xfrm>
            <a:off x="3003081" y="1334163"/>
            <a:ext cx="6331622" cy="8614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DA7876C-DA6E-4965-6016-66FF91CE61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0" t="31985" r="57704" b="39807"/>
          <a:stretch/>
        </p:blipFill>
        <p:spPr>
          <a:xfrm>
            <a:off x="3003082" y="2290024"/>
            <a:ext cx="6331622" cy="7913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546CFFC-DA41-34F2-404C-D06C5A7C3F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372" t="31544" r="5503" b="40248"/>
          <a:stretch/>
        </p:blipFill>
        <p:spPr>
          <a:xfrm>
            <a:off x="2918851" y="3128431"/>
            <a:ext cx="7399431" cy="8106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BDC72FE-9779-5F6A-7A43-1E93B54653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0" t="62447" r="59735" b="-291"/>
          <a:stretch/>
        </p:blipFill>
        <p:spPr>
          <a:xfrm>
            <a:off x="3003082" y="4063506"/>
            <a:ext cx="6169793" cy="10880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9635F96-34F3-FA2D-AFB2-666BA237A4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557" t="56385" r="-38" b="15407"/>
          <a:stretch/>
        </p:blipFill>
        <p:spPr>
          <a:xfrm>
            <a:off x="2897799" y="5139106"/>
            <a:ext cx="8451780" cy="83140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0983090B-AF3B-EE24-972B-E81DE7C4168F}"/>
              </a:ext>
            </a:extLst>
          </p:cNvPr>
          <p:cNvCxnSpPr/>
          <p:nvPr/>
        </p:nvCxnSpPr>
        <p:spPr>
          <a:xfrm>
            <a:off x="2165684" y="6442089"/>
            <a:ext cx="7007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74071634"/>
      </p:ext>
    </p:extLst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E0D1E4-B5F6-4FC7-903A-2C809B439F6F}"/>
              </a:ext>
            </a:extLst>
          </p:cNvPr>
          <p:cNvSpPr txBox="1"/>
          <p:nvPr/>
        </p:nvSpPr>
        <p:spPr>
          <a:xfrm>
            <a:off x="149412" y="675341"/>
            <a:ext cx="2157506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Extra Practice</a:t>
            </a:r>
            <a:r>
              <a:rPr lang="en-US" sz="28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B81787-9D97-4F94-9F0E-DD4E1ED3D105}"/>
              </a:ext>
            </a:extLst>
          </p:cNvPr>
          <p:cNvSpPr txBox="1"/>
          <p:nvPr/>
        </p:nvSpPr>
        <p:spPr>
          <a:xfrm>
            <a:off x="2826871" y="512887"/>
            <a:ext cx="8934824" cy="144655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rgbClr val="0070C0"/>
                </a:solidFill>
              </a:rPr>
              <a:t>Use the same questions to ask another partner. Record his/ </a:t>
            </a:r>
            <a:r>
              <a:rPr lang="en-US" sz="4400" i="1">
                <a:solidFill>
                  <a:srgbClr val="0070C0"/>
                </a:solidFill>
              </a:rPr>
              <a:t>her answers.  </a:t>
            </a:r>
            <a:endParaRPr lang="en-US" sz="4400" i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D6B7E6-5B12-4865-9D19-6E98FAB0D7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676" b="67645"/>
          <a:stretch/>
        </p:blipFill>
        <p:spPr>
          <a:xfrm>
            <a:off x="0" y="2063164"/>
            <a:ext cx="4823082" cy="832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AEB168-6668-4855-8872-91B1EC7CF3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80" r="9197" b="67645"/>
          <a:stretch/>
        </p:blipFill>
        <p:spPr>
          <a:xfrm>
            <a:off x="5232470" y="2231192"/>
            <a:ext cx="6331622" cy="8614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323BA5-F58F-450E-BBEB-0AC2B6AD74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0" t="31985" r="57704" b="39807"/>
          <a:stretch/>
        </p:blipFill>
        <p:spPr>
          <a:xfrm>
            <a:off x="1013707" y="3033328"/>
            <a:ext cx="6331622" cy="791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272E74A-EE3D-421D-B3A3-B5A760C97E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372" t="31544" r="5503" b="40248"/>
          <a:stretch/>
        </p:blipFill>
        <p:spPr>
          <a:xfrm>
            <a:off x="4698565" y="3790980"/>
            <a:ext cx="7399431" cy="810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A4B4E40-6376-45F2-8BD8-347A8FA799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0" t="62447" r="59735" b="-291"/>
          <a:stretch/>
        </p:blipFill>
        <p:spPr>
          <a:xfrm>
            <a:off x="2651260" y="4565530"/>
            <a:ext cx="6169793" cy="1088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D9A5B33-0E43-478C-8930-5C4210B9D9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557" t="56385" r="-38" b="15407"/>
          <a:stretch/>
        </p:blipFill>
        <p:spPr>
          <a:xfrm>
            <a:off x="2545977" y="5641130"/>
            <a:ext cx="8451780" cy="83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9680556"/>
      </p:ext>
    </p:extLst>
  </p:cSld>
  <p:clrMapOvr>
    <a:masterClrMapping/>
  </p:clrMapOvr>
  <p:transition spd="slow"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E0D1E4-B5F6-4FC7-903A-2C809B439F6F}"/>
              </a:ext>
            </a:extLst>
          </p:cNvPr>
          <p:cNvSpPr txBox="1"/>
          <p:nvPr/>
        </p:nvSpPr>
        <p:spPr>
          <a:xfrm>
            <a:off x="149412" y="675341"/>
            <a:ext cx="2157506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sz="2800" dirty="0">
                <a:solidFill>
                  <a:schemeClr val="bg1"/>
                </a:solidFill>
              </a:rPr>
              <a:t>For Fast </a:t>
            </a:r>
            <a:r>
              <a:rPr lang="en-US" sz="2800" dirty="0" err="1">
                <a:solidFill>
                  <a:schemeClr val="bg1"/>
                </a:solidFill>
              </a:rPr>
              <a:t>Finshers</a:t>
            </a:r>
            <a:r>
              <a:rPr lang="en-US" sz="28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B81787-9D97-4F94-9F0E-DD4E1ED3D105}"/>
              </a:ext>
            </a:extLst>
          </p:cNvPr>
          <p:cNvSpPr txBox="1"/>
          <p:nvPr/>
        </p:nvSpPr>
        <p:spPr>
          <a:xfrm>
            <a:off x="2826871" y="512887"/>
            <a:ext cx="8934824" cy="144655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rgbClr val="0070C0"/>
                </a:solidFill>
              </a:rPr>
              <a:t>Report what your partner told you to the class.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D6B7E6-5B12-4865-9D19-6E98FAB0D7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676" b="67645"/>
          <a:stretch/>
        </p:blipFill>
        <p:spPr>
          <a:xfrm>
            <a:off x="0" y="2063164"/>
            <a:ext cx="4823082" cy="832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AEB168-6668-4855-8872-91B1EC7CF3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80" r="9197" b="67645"/>
          <a:stretch/>
        </p:blipFill>
        <p:spPr>
          <a:xfrm>
            <a:off x="5232470" y="2231192"/>
            <a:ext cx="6331622" cy="8614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323BA5-F58F-450E-BBEB-0AC2B6AD74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0" t="31985" r="57704" b="39807"/>
          <a:stretch/>
        </p:blipFill>
        <p:spPr>
          <a:xfrm>
            <a:off x="1013707" y="3033328"/>
            <a:ext cx="6331622" cy="791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272E74A-EE3D-421D-B3A3-B5A760C97E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372" t="31544" r="5503" b="40248"/>
          <a:stretch/>
        </p:blipFill>
        <p:spPr>
          <a:xfrm>
            <a:off x="4698565" y="3790980"/>
            <a:ext cx="7399431" cy="810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A4B4E40-6376-45F2-8BD8-347A8FA799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0" t="62447" r="59735" b="-291"/>
          <a:stretch/>
        </p:blipFill>
        <p:spPr>
          <a:xfrm>
            <a:off x="2651260" y="4565530"/>
            <a:ext cx="6169793" cy="1088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D9A5B33-0E43-478C-8930-5C4210B9D9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557" t="56385" r="-38" b="15407"/>
          <a:stretch/>
        </p:blipFill>
        <p:spPr>
          <a:xfrm>
            <a:off x="2545977" y="5641130"/>
            <a:ext cx="8451780" cy="83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9827751"/>
      </p:ext>
    </p:extLst>
  </p:cSld>
  <p:clrMapOvr>
    <a:masterClrMapping/>
  </p:clrMapOvr>
  <p:transition spd="slow">
    <p:comb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8270"/>
            <a:ext cx="9007475" cy="614146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xmlns="" val="3981077926"/>
      </p:ext>
    </p:extLst>
  </p:cSld>
  <p:clrMapOvr>
    <a:masterClrMapping/>
  </p:clrMapOvr>
  <p:transition spd="slow">
    <p:comb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Review: ferry, well, go bowling, buy candy, stay at home, fast, third, science, thirsty, noisy, helicopter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5831118" y="1005608"/>
            <a:ext cx="589227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Review: Ella's favorite subject is math; Matt likes using computers; The computer club was at 4 p.m; Matt was at the movie theater with his sister and mom; The computer club was noisy yesterday.</a:t>
            </a:r>
          </a:p>
        </p:txBody>
      </p:sp>
    </p:spTree>
    <p:extLst>
      <p:ext uri="{BB962C8B-B14F-4D97-AF65-F5344CB8AC3E}">
        <p14:creationId xmlns:p14="http://schemas.microsoft.com/office/powerpoint/2010/main" xmlns="" val="1561148267"/>
      </p:ext>
    </p:extLst>
  </p:cSld>
  <p:clrMapOvr>
    <a:masterClrMapping/>
  </p:clrMapOvr>
  <p:transition spd="slow"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64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b="1" i="1" dirty="0">
                <a:solidFill>
                  <a:srgbClr val="0070C0"/>
                </a:solidFill>
              </a:rPr>
              <a:t>www.eduhome.com.vn </a:t>
            </a:r>
          </a:p>
        </p:txBody>
      </p:sp>
    </p:spTree>
    <p:extLst>
      <p:ext uri="{BB962C8B-B14F-4D97-AF65-F5344CB8AC3E}">
        <p14:creationId xmlns:p14="http://schemas.microsoft.com/office/powerpoint/2010/main" xmlns="" val="10221617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500116"/>
      </p:ext>
    </p:extLst>
  </p:cSld>
  <p:clrMapOvr>
    <a:masterClrMapping/>
  </p:clrMapOvr>
  <p:transition spd="slow">
    <p:comb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5450" y="580898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382768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>
                <a:solidFill>
                  <a:srgbClr val="0070C0"/>
                </a:solidFill>
              </a:rPr>
              <a:t>: Review: </a:t>
            </a:r>
            <a:r>
              <a:rPr lang="en-US" sz="3600" i="1">
                <a:solidFill>
                  <a:srgbClr val="0070C0"/>
                </a:solidFill>
              </a:rPr>
              <a:t>ferry, well, go bowling, buy candy, stay at home, fast, third, science, thirsty, noisy, helicopter</a:t>
            </a:r>
          </a:p>
          <a:p>
            <a:r>
              <a:rPr lang="en-US" sz="3600" b="1">
                <a:solidFill>
                  <a:srgbClr val="0070C0"/>
                </a:solidFill>
              </a:rPr>
              <a:t>Structure</a:t>
            </a:r>
            <a:r>
              <a:rPr lang="en-US" sz="3600">
                <a:solidFill>
                  <a:srgbClr val="0070C0"/>
                </a:solidFill>
              </a:rPr>
              <a:t>: Review: </a:t>
            </a:r>
            <a:r>
              <a:rPr lang="en-US" sz="3600" i="1">
                <a:solidFill>
                  <a:srgbClr val="0070C0"/>
                </a:solidFill>
              </a:rPr>
              <a:t>Ella's favorite subject is math; Matt likes using computers; The computer club was at 4 p.m; Matt was at the movie theater with his sister and mom; The computer club was noisy yesterday.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717069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79" y="471792"/>
            <a:ext cx="8684576" cy="592130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6">
                    <a:lumMod val="75000"/>
                  </a:schemeClr>
                </a:solidFill>
              </a:rPr>
              <a:t>WARM-UP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067512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9489" y="5323466"/>
            <a:ext cx="2049461" cy="102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Horizontal Scroll 18"/>
          <p:cNvSpPr/>
          <p:nvPr/>
        </p:nvSpPr>
        <p:spPr>
          <a:xfrm>
            <a:off x="2597326" y="1543050"/>
            <a:ext cx="6527623" cy="2762250"/>
          </a:xfrm>
          <a:prstGeom prst="horizontalScroll">
            <a:avLst/>
          </a:prstGeom>
          <a:solidFill>
            <a:srgbClr val="F8F856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FLASH NOTE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Look and </a:t>
            </a:r>
            <a:r>
              <a:rPr kumimoji="0" lang="es-ES_tradnl" sz="2800" b="1" i="0" u="none" strike="noStrike" kern="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choose</a:t>
            </a:r>
            <a:endParaRPr kumimoji="0" lang="es-ES" sz="54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4187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CuadroTexto"/>
          <p:cNvSpPr txBox="1">
            <a:spLocks noChangeArrowheads="1"/>
          </p:cNvSpPr>
          <p:nvPr/>
        </p:nvSpPr>
        <p:spPr bwMode="auto">
          <a:xfrm>
            <a:off x="4370148" y="5791426"/>
            <a:ext cx="718799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Click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on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the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correct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</a:rPr>
              <a:t>option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.</a:t>
            </a:r>
            <a:endParaRPr kumimoji="0" lang="es-ES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77272" y="389466"/>
            <a:ext cx="11525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Horizontal Scroll 11"/>
          <p:cNvSpPr/>
          <p:nvPr/>
        </p:nvSpPr>
        <p:spPr>
          <a:xfrm>
            <a:off x="3188475" y="9013522"/>
            <a:ext cx="4089198" cy="1686926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buy</a:t>
            </a:r>
            <a:r>
              <a:rPr kumimoji="0" lang="es-ES_tradnl" sz="3200" b="1" i="0" u="none" strike="noStrike" kern="0" cap="none" spc="0" normalizeH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 candy</a:t>
            </a:r>
            <a:endParaRPr kumimoji="0" lang="es-ES_tradnl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8140599" y="8292789"/>
            <a:ext cx="4089198" cy="1686926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stay at home</a:t>
            </a:r>
            <a:endParaRPr kumimoji="0" lang="es-ES_tradnl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2325549" y="7092298"/>
            <a:ext cx="4089198" cy="1686926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ferry</a:t>
            </a:r>
            <a:endParaRPr kumimoji="0" lang="es-ES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7474127" y="6858000"/>
            <a:ext cx="4089198" cy="1686926"/>
          </a:xfrm>
          <a:prstGeom prst="horizontalScroll">
            <a:avLst/>
          </a:prstGeom>
          <a:solidFill>
            <a:srgbClr val="F8F856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200" b="1" ker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Calibri" panose="020F0502020204030204"/>
                <a:cs typeface="Arial"/>
              </a:rPr>
              <a:t>well</a:t>
            </a:r>
            <a:endParaRPr kumimoji="0" lang="es-ES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89466"/>
            <a:ext cx="1540444" cy="2020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521835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CuadroTexto"/>
          <p:cNvSpPr txBox="1">
            <a:spLocks noChangeArrowheads="1"/>
          </p:cNvSpPr>
          <p:nvPr/>
        </p:nvSpPr>
        <p:spPr bwMode="auto">
          <a:xfrm>
            <a:off x="4370148" y="5910281"/>
            <a:ext cx="718799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Click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on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the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correct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</a:rPr>
              <a:t>option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.</a:t>
            </a:r>
            <a:endParaRPr kumimoji="0" lang="es-ES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77272" y="377159"/>
            <a:ext cx="11525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Horizontal Scroll 11"/>
          <p:cNvSpPr/>
          <p:nvPr/>
        </p:nvSpPr>
        <p:spPr>
          <a:xfrm>
            <a:off x="7468946" y="6776466"/>
            <a:ext cx="4089198" cy="1686926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well</a:t>
            </a:r>
            <a:endParaRPr kumimoji="0" lang="es-ES_tradnl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8140599" y="8292789"/>
            <a:ext cx="4089198" cy="1686926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ferry</a:t>
            </a:r>
            <a:endParaRPr kumimoji="0" lang="es-ES_tradnl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2325549" y="7092298"/>
            <a:ext cx="4089198" cy="1686926"/>
          </a:xfrm>
          <a:prstGeom prst="horizontalScroll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go bowling</a:t>
            </a:r>
            <a:endParaRPr kumimoji="0" lang="es-ES_tradnl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3036807" y="8779224"/>
            <a:ext cx="4089198" cy="1686926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noisy</a:t>
            </a:r>
            <a:endParaRPr kumimoji="0" lang="es-ES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77159"/>
            <a:ext cx="1739434" cy="1716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157158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CuadroTexto"/>
          <p:cNvSpPr txBox="1">
            <a:spLocks noChangeArrowheads="1"/>
          </p:cNvSpPr>
          <p:nvPr/>
        </p:nvSpPr>
        <p:spPr bwMode="auto">
          <a:xfrm>
            <a:off x="4370148" y="5946594"/>
            <a:ext cx="718799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Click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on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the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correct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</a:rPr>
              <a:t>option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.</a:t>
            </a:r>
            <a:endParaRPr kumimoji="0" lang="es-ES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77272" y="435995"/>
            <a:ext cx="11525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Horizontal Scroll 11"/>
          <p:cNvSpPr/>
          <p:nvPr/>
        </p:nvSpPr>
        <p:spPr>
          <a:xfrm>
            <a:off x="3188475" y="9013522"/>
            <a:ext cx="4089198" cy="1686926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well</a:t>
            </a:r>
            <a:endParaRPr kumimoji="0" lang="es-ES_tradnl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8140599" y="8292789"/>
            <a:ext cx="4089198" cy="1686926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fast</a:t>
            </a:r>
            <a:endParaRPr kumimoji="0" lang="es-ES_tradnl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2325549" y="7092298"/>
            <a:ext cx="4089198" cy="1686926"/>
          </a:xfrm>
          <a:prstGeom prst="horizontalScroll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buy</a:t>
            </a:r>
            <a:r>
              <a:rPr kumimoji="0" lang="es-ES_tradnl" sz="3200" b="1" i="0" u="none" strike="noStrike" kern="0" cap="none" spc="0" normalizeH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 candy</a:t>
            </a:r>
            <a:endParaRPr kumimoji="0" lang="es-ES_tradnl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7474127" y="6858000"/>
            <a:ext cx="4089198" cy="1686926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helicopter</a:t>
            </a:r>
            <a:endParaRPr kumimoji="0" lang="es-ES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435995"/>
            <a:ext cx="1824573" cy="1273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643519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CuadroTexto"/>
          <p:cNvSpPr txBox="1">
            <a:spLocks noChangeArrowheads="1"/>
          </p:cNvSpPr>
          <p:nvPr/>
        </p:nvSpPr>
        <p:spPr bwMode="auto">
          <a:xfrm>
            <a:off x="4370148" y="5799892"/>
            <a:ext cx="718799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Click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on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the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correct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s-ES_tradnl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</a:rPr>
              <a:t>option</a:t>
            </a:r>
            <a:r>
              <a:rPr kumimoji="0" lang="es-ES_tradnl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.</a:t>
            </a:r>
            <a:endParaRPr kumimoji="0" lang="es-ES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33896" y="381000"/>
            <a:ext cx="11525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Horizontal Scroll 11"/>
          <p:cNvSpPr/>
          <p:nvPr/>
        </p:nvSpPr>
        <p:spPr>
          <a:xfrm>
            <a:off x="3188475" y="9013522"/>
            <a:ext cx="4089198" cy="1686926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science</a:t>
            </a:r>
            <a:endParaRPr kumimoji="0" lang="es-ES_tradnl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7368247" y="7033723"/>
            <a:ext cx="4089198" cy="1686926"/>
          </a:xfrm>
          <a:prstGeom prst="horizontalScroll">
            <a:avLst/>
          </a:prstGeom>
          <a:solidFill>
            <a:srgbClr val="92D05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well</a:t>
            </a:r>
            <a:endParaRPr kumimoji="0" lang="es-ES_tradnl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2325549" y="7092298"/>
            <a:ext cx="4089198" cy="1686926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noisy</a:t>
            </a:r>
            <a:endParaRPr kumimoji="0" lang="es-ES_tradnl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7964146" y="8779224"/>
            <a:ext cx="4089198" cy="1686926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cs typeface="Arial"/>
              </a:rPr>
              <a:t>history</a:t>
            </a:r>
            <a:endParaRPr kumimoji="0" lang="es-ES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81000"/>
            <a:ext cx="2023630" cy="1975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236179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500</Words>
  <Application>Microsoft Office PowerPoint</Application>
  <PresentationFormat>Custom</PresentationFormat>
  <Paragraphs>110</Paragraphs>
  <Slides>29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Windows User</cp:lastModifiedBy>
  <cp:revision>64</cp:revision>
  <dcterms:created xsi:type="dcterms:W3CDTF">2023-01-31T08:21:18Z</dcterms:created>
  <dcterms:modified xsi:type="dcterms:W3CDTF">2025-01-04T03:39:30Z</dcterms:modified>
</cp:coreProperties>
</file>